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0" r:id="rId4"/>
    <p:sldId id="287" r:id="rId5"/>
    <p:sldId id="286" r:id="rId6"/>
    <p:sldId id="285" r:id="rId7"/>
    <p:sldId id="258" r:id="rId8"/>
    <p:sldId id="264" r:id="rId9"/>
    <p:sldId id="265" r:id="rId10"/>
    <p:sldId id="279" r:id="rId11"/>
    <p:sldId id="261" r:id="rId12"/>
    <p:sldId id="262" r:id="rId13"/>
    <p:sldId id="263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58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20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CA6F-2287-8C42-9784-4AFB76DA7A1E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F96BE-BE0A-2449-8F9F-70168085A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3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CEB1-DE18-954E-B79D-002E2FF39397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225A-AA4F-1F43-9F2B-B64DD561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916-BABD-824D-B171-2CD48466C16B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0EAB-8E1B-2E45-B63E-3C3E7EBF1475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1142-AB7F-0D49-8E0B-EF37738622DA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888F-9014-4342-9FAF-473B682872B1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043-E412-6649-8DCA-FF4725905161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27FC-357B-AA48-B184-9D24D17945DB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E731-F0F7-5E42-9F7B-7789CC298688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9F9B-6B86-FB4E-BB7F-14C6E4284CD1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582-2216-5049-9F6D-8F579C16B2D9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4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E4F6-3863-1D46-B308-C4F67D07C6AD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9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2FE-14C5-5C43-A85E-9FEC9E5A4EF1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89E8-BB77-664B-B67B-2A98827EADD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EEBE-1823-694C-A8BD-DD61E3F4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thomasmorehamill" TargetMode="External"/><Relationship Id="rId4" Type="http://schemas.openxmlformats.org/officeDocument/2006/relationships/hyperlink" Target="http://www.thomasmhamill.info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m.hamill@noa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center.org/events/workshops12/nuopc_2012/Presentations/SREF_2012ensembleworkshop_JDu.pdf" TargetMode="External"/><Relationship Id="rId4" Type="http://schemas.openxmlformats.org/officeDocument/2006/relationships/hyperlink" Target="http://www.spc.noaa.gov/exper/sref/" TargetMode="External"/><Relationship Id="rId5" Type="http://schemas.openxmlformats.org/officeDocument/2006/relationships/hyperlink" Target="http://journals.ametsoc.org/doi/pdf/10.1175/BAMS-D-12-00014.1" TargetMode="External"/><Relationship Id="rId6" Type="http://schemas.openxmlformats.org/officeDocument/2006/relationships/hyperlink" Target="http://cfs.ncep.noaa.gov/cfsv2.inf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c.noaa.gov/hrr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sp.ucar.edu/UCACN/NCEP%20Final%20Reports/UCACN_Report_Jan2014_v10-22Sep2014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people/tom.hamill/White-paper-reforecast-configuration.pdf" TargetMode="External"/><Relationship Id="rId3" Type="http://schemas.openxmlformats.org/officeDocument/2006/relationships/hyperlink" Target="http://www.nws.noaa.gov/ost/nggp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c.ncep.noaa.gov/annualreviews/NCEPmodelReview-2014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people/tom.hamill/WWOSC_Hamill_Swinbank_v6.pdf" TargetMode="External"/><Relationship Id="rId3" Type="http://schemas.openxmlformats.org/officeDocument/2006/relationships/hyperlink" Target="http://journals.ametsoc.org/doi/pdf/10.1175/BAMS-D-12-00014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http://www.esrl.noaa.gov/psd/people/tom.hamill/Analog-CCPA-MWRexpedited-Hamill.pdf" TargetMode="External"/><Relationship Id="rId5" Type="http://schemas.openxmlformats.org/officeDocument/2006/relationships/hyperlink" Target="http://www.esrl.noaa.gov/psd/people/tom.hamill/Analog-CCPA-MWRexpedited-Hamill-AppA.pdf" TargetMode="External"/><Relationship Id="rId6" Type="http://schemas.openxmlformats.org/officeDocument/2006/relationships/hyperlink" Target="http://www.esrl.noaa.gov/psd/people/tom.hamill/Analog-CCPA-MWRexpedited-Hamill-AppB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urnals.ametsoc.org/doi/pdf/10.1175/BAMS-D-12-00014.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256/qj.02.152/abstract" TargetMode="External"/><Relationship Id="rId4" Type="http://schemas.openxmlformats.org/officeDocument/2006/relationships/hyperlink" Target="http://www.ecmwf.int/products%20/forecasts/efi_guide.pdf" TargetMode="External"/><Relationship Id="rId5" Type="http://schemas.openxmlformats.org/officeDocument/2006/relationships/hyperlink" Target="http://www.esrl.noaa.gov/psd/forecasts/reforecast2/analogs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87" y="1987898"/>
            <a:ext cx="8540357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NOAA’s current and planned</a:t>
            </a:r>
            <a:br>
              <a:rPr lang="en-US" sz="4800" dirty="0" smtClean="0"/>
            </a:br>
            <a:r>
              <a:rPr lang="en-US" sz="4800" dirty="0" smtClean="0"/>
              <a:t>ensemble prediction </a:t>
            </a:r>
            <a:br>
              <a:rPr lang="en-US" sz="4800" dirty="0" smtClean="0"/>
            </a:br>
            <a:r>
              <a:rPr lang="en-US" sz="4800" dirty="0" smtClean="0"/>
              <a:t>systems and products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987" y="4073740"/>
            <a:ext cx="8540357" cy="2555569"/>
          </a:xfrm>
        </p:spPr>
        <p:txBody>
          <a:bodyPr>
            <a:normAutofit fontScale="92500" lnSpcReduction="10000"/>
          </a:bodyPr>
          <a:lstStyle/>
          <a:p>
            <a:r>
              <a:rPr lang="en-US" sz="4200" dirty="0" smtClean="0"/>
              <a:t>Tom Hamill</a:t>
            </a:r>
          </a:p>
          <a:p>
            <a:r>
              <a:rPr lang="en-US" i="1" dirty="0" smtClean="0"/>
              <a:t>ESRL Physical Sciences Division, Boulder, CO </a:t>
            </a:r>
            <a:r>
              <a:rPr lang="en-US" sz="2400" dirty="0" smtClean="0">
                <a:hlinkClick r:id="rId2"/>
              </a:rPr>
              <a:t>tom.hamill@noaa.gov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http://www.linkedin.com</a:t>
            </a:r>
            <a:r>
              <a:rPr lang="en-US" sz="2400" dirty="0">
                <a:hlinkClick r:id="rId3"/>
              </a:rPr>
              <a:t>/in/</a:t>
            </a:r>
            <a:r>
              <a:rPr lang="en-US" sz="2400" dirty="0" smtClean="0">
                <a:hlinkClick r:id="rId3"/>
              </a:rPr>
              <a:t>thomasmorehamill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http://www.thomasmhamill.info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(303) 497-3060</a:t>
            </a:r>
            <a:endParaRPr lang="en-US" sz="2400" dirty="0"/>
          </a:p>
        </p:txBody>
      </p:sp>
      <p:pic>
        <p:nvPicPr>
          <p:cNvPr id="4" name="Picture 3" descr="NOA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1" y="108648"/>
            <a:ext cx="1671552" cy="16955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34769"/>
            <a:ext cx="322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 presentation to UVIG, Feb 2015, Denver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38"/>
            <a:ext cx="8229600" cy="83992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GEFS reforecast version 2 details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1" y="1058484"/>
            <a:ext cx="8458929" cy="514804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Seeks to mimic GEFS (NCEP Global Ensemble Forecast System) operational configuration as of February 2012.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Once daily from 00 UTC initial conditions, we produce an 11-member forecast</a:t>
            </a:r>
            <a:r>
              <a:rPr lang="en-US" sz="2000" dirty="0" smtClean="0"/>
              <a:t>, 1 control + 10 perturbed.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These reforecasts were produced </a:t>
            </a:r>
            <a:r>
              <a:rPr lang="en-US" sz="2000" dirty="0">
                <a:solidFill>
                  <a:srgbClr val="FF0000"/>
                </a:solidFill>
              </a:rPr>
              <a:t>every day, for 1984120100 </a:t>
            </a:r>
            <a:r>
              <a:rPr lang="en-US" sz="2000" dirty="0" smtClean="0">
                <a:solidFill>
                  <a:srgbClr val="FF0000"/>
                </a:solidFill>
              </a:rPr>
              <a:t>to current</a:t>
            </a:r>
            <a:r>
              <a:rPr lang="en-US" sz="2000" dirty="0" smtClean="0"/>
              <a:t>       ( &gt; 17M CPU hours, &gt; 150 TB data stored on disk).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CFSR (NCEP’s Climate Forecast System Reanalysis) initial conditions (3D-Var) + ETR perturbations (cycled with 10 perturbed members).  After ~ 22 May 2012, initial conditions from hybrid EnKF/3D-Var.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Resolution: T254L42 to day 8,  T190L42 (~ 70 km) from days 7.5 to day 16.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Data storage: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Fast data archive at ESRL of 99 variables, 28 of which stored at original ~1/2-degree resolution during week 1.  All stored at 1 degree.  Also: mean and spread to be stored.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Full archive at DOE/Lawrence Berkeley Lab, where data set was created under DOE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GEFS reforecast data readily available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54" y="1133056"/>
            <a:ext cx="6231218" cy="48820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9785" y="4907412"/>
            <a:ext cx="6069992" cy="10223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85" y="6044741"/>
            <a:ext cx="62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may be especially helpful for wind-energy post-processing.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GEFS reforecast data readily available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pic>
        <p:nvPicPr>
          <p:cNvPr id="3" name="Picture 2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3228"/>
            <a:ext cx="4411138" cy="54628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12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92849" y="4466175"/>
            <a:ext cx="1022427" cy="10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92849" y="5328858"/>
            <a:ext cx="1022427" cy="10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56671" y="4038585"/>
            <a:ext cx="3733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Perhaps your company is interested in making solar-forecast products, too.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52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esrl.noaa.gov</a:t>
            </a:r>
            <a:r>
              <a:rPr lang="en-US" sz="2800" dirty="0" smtClean="0"/>
              <a:t>/</a:t>
            </a:r>
            <a:r>
              <a:rPr lang="en-US" sz="2800" dirty="0" err="1" smtClean="0"/>
              <a:t>psd</a:t>
            </a:r>
            <a:r>
              <a:rPr lang="en-US" sz="2800" dirty="0" smtClean="0"/>
              <a:t>/forecasts/reforecast2/</a:t>
            </a:r>
            <a:r>
              <a:rPr lang="en-US" sz="2800" dirty="0" err="1" smtClean="0"/>
              <a:t>download.html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2-10-31 at 9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" y="537522"/>
            <a:ext cx="6631332" cy="629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072" y="1297367"/>
            <a:ext cx="13857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Produces </a:t>
            </a:r>
          </a:p>
          <a:p>
            <a:r>
              <a:rPr lang="en-US" dirty="0" smtClean="0"/>
              <a:t>netCDF files.</a:t>
            </a:r>
          </a:p>
          <a:p>
            <a:endParaRPr lang="en-US" dirty="0"/>
          </a:p>
          <a:p>
            <a:r>
              <a:rPr lang="en-US" dirty="0" smtClean="0"/>
              <a:t>Also: direct</a:t>
            </a:r>
          </a:p>
          <a:p>
            <a:r>
              <a:rPr lang="en-US" dirty="0" smtClean="0"/>
              <a:t>ftp access to</a:t>
            </a:r>
          </a:p>
          <a:p>
            <a:r>
              <a:rPr lang="en-US" dirty="0" smtClean="0"/>
              <a:t>allow you to</a:t>
            </a:r>
          </a:p>
          <a:p>
            <a:r>
              <a:rPr lang="en-US" dirty="0" smtClean="0"/>
              <a:t>read the raw</a:t>
            </a:r>
          </a:p>
          <a:p>
            <a:r>
              <a:rPr lang="en-US" dirty="0" err="1" smtClean="0"/>
              <a:t>grib</a:t>
            </a:r>
            <a:r>
              <a:rPr lang="en-US" dirty="0" smtClean="0"/>
              <a:t>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4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" y="274638"/>
            <a:ext cx="9112929" cy="1143000"/>
          </a:xfrm>
        </p:spPr>
        <p:txBody>
          <a:bodyPr>
            <a:noAutofit/>
          </a:bodyPr>
          <a:lstStyle/>
          <a:p>
            <a:r>
              <a:rPr lang="en-US" sz="3200" dirty="0"/>
              <a:t>Cartoon of reforecast-based “analog” approach to probabilistic post-processing of subcritical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9173" y="2821343"/>
            <a:ext cx="0" cy="1086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89173" y="3908292"/>
            <a:ext cx="902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sp>
        <p:nvSpPr>
          <p:cNvPr id="10" name="Freeform 9"/>
          <p:cNvSpPr/>
          <p:nvPr/>
        </p:nvSpPr>
        <p:spPr>
          <a:xfrm>
            <a:off x="389173" y="2916466"/>
            <a:ext cx="893278" cy="656861"/>
          </a:xfrm>
          <a:custGeom>
            <a:avLst/>
            <a:gdLst>
              <a:gd name="connsiteX0" fmla="*/ 0 w 1370742"/>
              <a:gd name="connsiteY0" fmla="*/ 236761 h 656861"/>
              <a:gd name="connsiteX1" fmla="*/ 64574 w 1370742"/>
              <a:gd name="connsiteY1" fmla="*/ 139904 h 656861"/>
              <a:gd name="connsiteX2" fmla="*/ 96861 w 1370742"/>
              <a:gd name="connsiteY2" fmla="*/ 118380 h 656861"/>
              <a:gd name="connsiteX3" fmla="*/ 182960 w 1370742"/>
              <a:gd name="connsiteY3" fmla="*/ 96857 h 656861"/>
              <a:gd name="connsiteX4" fmla="*/ 204485 w 1370742"/>
              <a:gd name="connsiteY4" fmla="*/ 64571 h 656861"/>
              <a:gd name="connsiteX5" fmla="*/ 269060 w 1370742"/>
              <a:gd name="connsiteY5" fmla="*/ 0 h 656861"/>
              <a:gd name="connsiteX6" fmla="*/ 344396 w 1370742"/>
              <a:gd name="connsiteY6" fmla="*/ 43047 h 656861"/>
              <a:gd name="connsiteX7" fmla="*/ 387446 w 1370742"/>
              <a:gd name="connsiteY7" fmla="*/ 53809 h 656861"/>
              <a:gd name="connsiteX8" fmla="*/ 430495 w 1370742"/>
              <a:gd name="connsiteY8" fmla="*/ 75333 h 656861"/>
              <a:gd name="connsiteX9" fmla="*/ 527357 w 1370742"/>
              <a:gd name="connsiteY9" fmla="*/ 53809 h 656861"/>
              <a:gd name="connsiteX10" fmla="*/ 559644 w 1370742"/>
              <a:gd name="connsiteY10" fmla="*/ 64571 h 656861"/>
              <a:gd name="connsiteX11" fmla="*/ 613456 w 1370742"/>
              <a:gd name="connsiteY11" fmla="*/ 129142 h 656861"/>
              <a:gd name="connsiteX12" fmla="*/ 678031 w 1370742"/>
              <a:gd name="connsiteY12" fmla="*/ 193713 h 656861"/>
              <a:gd name="connsiteX13" fmla="*/ 710318 w 1370742"/>
              <a:gd name="connsiteY13" fmla="*/ 258285 h 656861"/>
              <a:gd name="connsiteX14" fmla="*/ 742605 w 1370742"/>
              <a:gd name="connsiteY14" fmla="*/ 279808 h 656861"/>
              <a:gd name="connsiteX15" fmla="*/ 785654 w 1370742"/>
              <a:gd name="connsiteY15" fmla="*/ 333618 h 656861"/>
              <a:gd name="connsiteX16" fmla="*/ 839466 w 1370742"/>
              <a:gd name="connsiteY16" fmla="*/ 387427 h 656861"/>
              <a:gd name="connsiteX17" fmla="*/ 871754 w 1370742"/>
              <a:gd name="connsiteY17" fmla="*/ 473522 h 656861"/>
              <a:gd name="connsiteX18" fmla="*/ 925566 w 1370742"/>
              <a:gd name="connsiteY18" fmla="*/ 505808 h 656861"/>
              <a:gd name="connsiteX19" fmla="*/ 990140 w 1370742"/>
              <a:gd name="connsiteY19" fmla="*/ 527331 h 656861"/>
              <a:gd name="connsiteX20" fmla="*/ 1043952 w 1370742"/>
              <a:gd name="connsiteY20" fmla="*/ 591903 h 656861"/>
              <a:gd name="connsiteX21" fmla="*/ 1054714 w 1370742"/>
              <a:gd name="connsiteY21" fmla="*/ 624188 h 656861"/>
              <a:gd name="connsiteX22" fmla="*/ 1087002 w 1370742"/>
              <a:gd name="connsiteY22" fmla="*/ 602664 h 656861"/>
              <a:gd name="connsiteX23" fmla="*/ 1130051 w 1370742"/>
              <a:gd name="connsiteY23" fmla="*/ 581141 h 656861"/>
              <a:gd name="connsiteX24" fmla="*/ 1140814 w 1370742"/>
              <a:gd name="connsiteY24" fmla="*/ 613426 h 656861"/>
              <a:gd name="connsiteX25" fmla="*/ 1151576 w 1370742"/>
              <a:gd name="connsiteY25" fmla="*/ 656474 h 656861"/>
              <a:gd name="connsiteX26" fmla="*/ 1183863 w 1370742"/>
              <a:gd name="connsiteY26" fmla="*/ 624188 h 656861"/>
              <a:gd name="connsiteX27" fmla="*/ 1205388 w 1370742"/>
              <a:gd name="connsiteY27" fmla="*/ 581141 h 656861"/>
              <a:gd name="connsiteX28" fmla="*/ 1237675 w 1370742"/>
              <a:gd name="connsiteY28" fmla="*/ 538093 h 656861"/>
              <a:gd name="connsiteX29" fmla="*/ 1259200 w 1370742"/>
              <a:gd name="connsiteY29" fmla="*/ 441236 h 656861"/>
              <a:gd name="connsiteX30" fmla="*/ 1334537 w 1370742"/>
              <a:gd name="connsiteY30" fmla="*/ 398189 h 656861"/>
              <a:gd name="connsiteX31" fmla="*/ 1366824 w 1370742"/>
              <a:gd name="connsiteY31" fmla="*/ 387427 h 656861"/>
              <a:gd name="connsiteX32" fmla="*/ 1366824 w 1370742"/>
              <a:gd name="connsiteY32" fmla="*/ 312094 h 6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0742" h="656861">
                <a:moveTo>
                  <a:pt x="0" y="236761"/>
                </a:moveTo>
                <a:cubicBezTo>
                  <a:pt x="133687" y="129815"/>
                  <a:pt x="-2924" y="258021"/>
                  <a:pt x="64574" y="139904"/>
                </a:cubicBezTo>
                <a:cubicBezTo>
                  <a:pt x="70992" y="128674"/>
                  <a:pt x="85292" y="124164"/>
                  <a:pt x="96861" y="118380"/>
                </a:cubicBezTo>
                <a:cubicBezTo>
                  <a:pt x="118920" y="107351"/>
                  <a:pt x="162500" y="100949"/>
                  <a:pt x="182960" y="96857"/>
                </a:cubicBezTo>
                <a:cubicBezTo>
                  <a:pt x="190135" y="86095"/>
                  <a:pt x="195892" y="74238"/>
                  <a:pt x="204485" y="64571"/>
                </a:cubicBezTo>
                <a:cubicBezTo>
                  <a:pt x="224709" y="41820"/>
                  <a:pt x="269060" y="0"/>
                  <a:pt x="269060" y="0"/>
                </a:cubicBezTo>
                <a:cubicBezTo>
                  <a:pt x="382267" y="28301"/>
                  <a:pt x="244653" y="-13946"/>
                  <a:pt x="344396" y="43047"/>
                </a:cubicBezTo>
                <a:cubicBezTo>
                  <a:pt x="357239" y="50385"/>
                  <a:pt x="373096" y="50222"/>
                  <a:pt x="387446" y="53809"/>
                </a:cubicBezTo>
                <a:cubicBezTo>
                  <a:pt x="401796" y="60984"/>
                  <a:pt x="414550" y="73561"/>
                  <a:pt x="430495" y="75333"/>
                </a:cubicBezTo>
                <a:cubicBezTo>
                  <a:pt x="439954" y="76384"/>
                  <a:pt x="514154" y="57110"/>
                  <a:pt x="527357" y="53809"/>
                </a:cubicBezTo>
                <a:cubicBezTo>
                  <a:pt x="538119" y="57396"/>
                  <a:pt x="550205" y="58278"/>
                  <a:pt x="559644" y="64571"/>
                </a:cubicBezTo>
                <a:cubicBezTo>
                  <a:pt x="599794" y="91337"/>
                  <a:pt x="584578" y="96657"/>
                  <a:pt x="613456" y="129142"/>
                </a:cubicBezTo>
                <a:cubicBezTo>
                  <a:pt x="633680" y="151892"/>
                  <a:pt x="678031" y="193713"/>
                  <a:pt x="678031" y="193713"/>
                </a:cubicBezTo>
                <a:cubicBezTo>
                  <a:pt x="686784" y="219973"/>
                  <a:pt x="689454" y="237422"/>
                  <a:pt x="710318" y="258285"/>
                </a:cubicBezTo>
                <a:cubicBezTo>
                  <a:pt x="719464" y="267431"/>
                  <a:pt x="731843" y="272634"/>
                  <a:pt x="742605" y="279808"/>
                </a:cubicBezTo>
                <a:cubicBezTo>
                  <a:pt x="763556" y="342660"/>
                  <a:pt x="736975" y="284941"/>
                  <a:pt x="785654" y="333618"/>
                </a:cubicBezTo>
                <a:cubicBezTo>
                  <a:pt x="857404" y="405364"/>
                  <a:pt x="753366" y="330029"/>
                  <a:pt x="839466" y="387427"/>
                </a:cubicBezTo>
                <a:cubicBezTo>
                  <a:pt x="845293" y="404906"/>
                  <a:pt x="864825" y="465604"/>
                  <a:pt x="871754" y="473522"/>
                </a:cubicBezTo>
                <a:cubicBezTo>
                  <a:pt x="885529" y="489264"/>
                  <a:pt x="906523" y="497152"/>
                  <a:pt x="925566" y="505808"/>
                </a:cubicBezTo>
                <a:cubicBezTo>
                  <a:pt x="946221" y="515196"/>
                  <a:pt x="990140" y="527331"/>
                  <a:pt x="990140" y="527331"/>
                </a:cubicBezTo>
                <a:cubicBezTo>
                  <a:pt x="1013941" y="551132"/>
                  <a:pt x="1028968" y="561937"/>
                  <a:pt x="1043952" y="591903"/>
                </a:cubicBezTo>
                <a:cubicBezTo>
                  <a:pt x="1049025" y="602049"/>
                  <a:pt x="1051127" y="613426"/>
                  <a:pt x="1054714" y="624188"/>
                </a:cubicBezTo>
                <a:cubicBezTo>
                  <a:pt x="1065477" y="617013"/>
                  <a:pt x="1078921" y="612764"/>
                  <a:pt x="1087002" y="602664"/>
                </a:cubicBezTo>
                <a:cubicBezTo>
                  <a:pt x="1117212" y="564904"/>
                  <a:pt x="1071141" y="561505"/>
                  <a:pt x="1130051" y="581141"/>
                </a:cubicBezTo>
                <a:cubicBezTo>
                  <a:pt x="1133639" y="591903"/>
                  <a:pt x="1137697" y="602519"/>
                  <a:pt x="1140814" y="613426"/>
                </a:cubicBezTo>
                <a:cubicBezTo>
                  <a:pt x="1144878" y="627648"/>
                  <a:pt x="1137227" y="652887"/>
                  <a:pt x="1151576" y="656474"/>
                </a:cubicBezTo>
                <a:cubicBezTo>
                  <a:pt x="1166342" y="660165"/>
                  <a:pt x="1175016" y="636573"/>
                  <a:pt x="1183863" y="624188"/>
                </a:cubicBezTo>
                <a:cubicBezTo>
                  <a:pt x="1193188" y="611134"/>
                  <a:pt x="1196885" y="594745"/>
                  <a:pt x="1205388" y="581141"/>
                </a:cubicBezTo>
                <a:cubicBezTo>
                  <a:pt x="1214895" y="565931"/>
                  <a:pt x="1226913" y="552442"/>
                  <a:pt x="1237675" y="538093"/>
                </a:cubicBezTo>
                <a:cubicBezTo>
                  <a:pt x="1238978" y="530275"/>
                  <a:pt x="1247423" y="458900"/>
                  <a:pt x="1259200" y="441236"/>
                </a:cubicBezTo>
                <a:cubicBezTo>
                  <a:pt x="1286095" y="400896"/>
                  <a:pt x="1292127" y="410306"/>
                  <a:pt x="1334537" y="398189"/>
                </a:cubicBezTo>
                <a:cubicBezTo>
                  <a:pt x="1345445" y="395073"/>
                  <a:pt x="1362841" y="398049"/>
                  <a:pt x="1366824" y="387427"/>
                </a:cubicBezTo>
                <a:cubicBezTo>
                  <a:pt x="1375641" y="363915"/>
                  <a:pt x="1366824" y="337205"/>
                  <a:pt x="1366824" y="3120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2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" y="274638"/>
            <a:ext cx="9112929" cy="1143000"/>
          </a:xfrm>
        </p:spPr>
        <p:txBody>
          <a:bodyPr>
            <a:noAutofit/>
          </a:bodyPr>
          <a:lstStyle/>
          <a:p>
            <a:r>
              <a:rPr lang="en-US" sz="3200" dirty="0"/>
              <a:t>Cartoon of reforecast-based “analog” approach to probabilistic post-processing of subcritical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384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31265" y="1689593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4262" y="5089859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(replicated)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" y="274638"/>
            <a:ext cx="9055742" cy="1143000"/>
          </a:xfrm>
        </p:spPr>
        <p:txBody>
          <a:bodyPr>
            <a:noAutofit/>
          </a:bodyPr>
          <a:lstStyle/>
          <a:p>
            <a:r>
              <a:rPr lang="en-US" sz="3200" dirty="0"/>
              <a:t>Cartoon of reforecast-based “analog” approach to probabilistic post-processing of subcritical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790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14951" y="1689027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52921" y="4786664"/>
            <a:ext cx="1608133" cy="17543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</a:t>
            </a:r>
            <a:r>
              <a:rPr lang="en-US" dirty="0" smtClean="0"/>
              <a:t>: Identify</a:t>
            </a:r>
          </a:p>
          <a:p>
            <a:r>
              <a:rPr lang="en-US" dirty="0" smtClean="0"/>
              <a:t>dates of the</a:t>
            </a:r>
          </a:p>
          <a:p>
            <a:r>
              <a:rPr lang="en-US" dirty="0" smtClean="0"/>
              <a:t>past forecasts</a:t>
            </a:r>
          </a:p>
          <a:p>
            <a:r>
              <a:rPr lang="en-US" dirty="0" smtClean="0"/>
              <a:t>with a similar</a:t>
            </a:r>
          </a:p>
          <a:p>
            <a:r>
              <a:rPr lang="en-US" dirty="0" smtClean="0"/>
              <a:t>time series of</a:t>
            </a:r>
          </a:p>
          <a:p>
            <a:r>
              <a:rPr lang="en-US" dirty="0" smtClean="0"/>
              <a:t>winds.    </a:t>
            </a:r>
            <a:r>
              <a:rPr lang="en-US" b="1" dirty="0" smtClean="0">
                <a:solidFill>
                  <a:schemeClr val="accent3"/>
                </a:solidFill>
              </a:rPr>
              <a:t>- - -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516227" y="1806449"/>
            <a:ext cx="899216" cy="489568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16227" y="3029155"/>
            <a:ext cx="907104" cy="552337"/>
          </a:xfrm>
          <a:custGeom>
            <a:avLst/>
            <a:gdLst>
              <a:gd name="connsiteX0" fmla="*/ 0 w 907104"/>
              <a:gd name="connsiteY0" fmla="*/ 118327 h 552337"/>
              <a:gd name="connsiteX1" fmla="*/ 47327 w 907104"/>
              <a:gd name="connsiteY1" fmla="*/ 78885 h 552337"/>
              <a:gd name="connsiteX2" fmla="*/ 94654 w 907104"/>
              <a:gd name="connsiteY2" fmla="*/ 39443 h 552337"/>
              <a:gd name="connsiteX3" fmla="*/ 173533 w 907104"/>
              <a:gd name="connsiteY3" fmla="*/ 23666 h 552337"/>
              <a:gd name="connsiteX4" fmla="*/ 212972 w 907104"/>
              <a:gd name="connsiteY4" fmla="*/ 7889 h 552337"/>
              <a:gd name="connsiteX5" fmla="*/ 236636 w 907104"/>
              <a:gd name="connsiteY5" fmla="*/ 0 h 552337"/>
              <a:gd name="connsiteX6" fmla="*/ 283963 w 907104"/>
              <a:gd name="connsiteY6" fmla="*/ 7889 h 552337"/>
              <a:gd name="connsiteX7" fmla="*/ 307626 w 907104"/>
              <a:gd name="connsiteY7" fmla="*/ 63108 h 552337"/>
              <a:gd name="connsiteX8" fmla="*/ 299738 w 907104"/>
              <a:gd name="connsiteY8" fmla="*/ 102550 h 552337"/>
              <a:gd name="connsiteX9" fmla="*/ 291851 w 907104"/>
              <a:gd name="connsiteY9" fmla="*/ 157769 h 552337"/>
              <a:gd name="connsiteX10" fmla="*/ 315514 w 907104"/>
              <a:gd name="connsiteY10" fmla="*/ 228765 h 552337"/>
              <a:gd name="connsiteX11" fmla="*/ 339178 w 907104"/>
              <a:gd name="connsiteY11" fmla="*/ 283984 h 552337"/>
              <a:gd name="connsiteX12" fmla="*/ 362841 w 907104"/>
              <a:gd name="connsiteY12" fmla="*/ 307649 h 552337"/>
              <a:gd name="connsiteX13" fmla="*/ 386505 w 907104"/>
              <a:gd name="connsiteY13" fmla="*/ 354980 h 552337"/>
              <a:gd name="connsiteX14" fmla="*/ 394393 w 907104"/>
              <a:gd name="connsiteY14" fmla="*/ 386533 h 552337"/>
              <a:gd name="connsiteX15" fmla="*/ 425944 w 907104"/>
              <a:gd name="connsiteY15" fmla="*/ 441752 h 552337"/>
              <a:gd name="connsiteX16" fmla="*/ 465384 w 907104"/>
              <a:gd name="connsiteY16" fmla="*/ 504860 h 552337"/>
              <a:gd name="connsiteX17" fmla="*/ 575814 w 907104"/>
              <a:gd name="connsiteY17" fmla="*/ 512748 h 552337"/>
              <a:gd name="connsiteX18" fmla="*/ 599477 w 907104"/>
              <a:gd name="connsiteY18" fmla="*/ 528525 h 552337"/>
              <a:gd name="connsiteX19" fmla="*/ 623141 w 907104"/>
              <a:gd name="connsiteY19" fmla="*/ 552190 h 552337"/>
              <a:gd name="connsiteX20" fmla="*/ 654692 w 907104"/>
              <a:gd name="connsiteY20" fmla="*/ 536413 h 552337"/>
              <a:gd name="connsiteX21" fmla="*/ 678356 w 907104"/>
              <a:gd name="connsiteY21" fmla="*/ 528525 h 552337"/>
              <a:gd name="connsiteX22" fmla="*/ 733571 w 907104"/>
              <a:gd name="connsiteY22" fmla="*/ 496971 h 552337"/>
              <a:gd name="connsiteX23" fmla="*/ 757234 w 907104"/>
              <a:gd name="connsiteY23" fmla="*/ 504860 h 552337"/>
              <a:gd name="connsiteX24" fmla="*/ 859776 w 907104"/>
              <a:gd name="connsiteY24" fmla="*/ 528525 h 552337"/>
              <a:gd name="connsiteX25" fmla="*/ 907104 w 907104"/>
              <a:gd name="connsiteY25" fmla="*/ 520637 h 5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7104" h="552337">
                <a:moveTo>
                  <a:pt x="0" y="118327"/>
                </a:moveTo>
                <a:cubicBezTo>
                  <a:pt x="15776" y="105180"/>
                  <a:pt x="32806" y="93407"/>
                  <a:pt x="47327" y="78885"/>
                </a:cubicBezTo>
                <a:cubicBezTo>
                  <a:pt x="75552" y="50658"/>
                  <a:pt x="47273" y="52981"/>
                  <a:pt x="94654" y="39443"/>
                </a:cubicBezTo>
                <a:cubicBezTo>
                  <a:pt x="120436" y="32076"/>
                  <a:pt x="173533" y="23666"/>
                  <a:pt x="173533" y="23666"/>
                </a:cubicBezTo>
                <a:cubicBezTo>
                  <a:pt x="186679" y="18407"/>
                  <a:pt x="199714" y="12861"/>
                  <a:pt x="212972" y="7889"/>
                </a:cubicBezTo>
                <a:cubicBezTo>
                  <a:pt x="220757" y="4969"/>
                  <a:pt x="228321" y="0"/>
                  <a:pt x="236636" y="0"/>
                </a:cubicBezTo>
                <a:cubicBezTo>
                  <a:pt x="252629" y="0"/>
                  <a:pt x="268187" y="5259"/>
                  <a:pt x="283963" y="7889"/>
                </a:cubicBezTo>
                <a:cubicBezTo>
                  <a:pt x="287042" y="14048"/>
                  <a:pt x="307626" y="51503"/>
                  <a:pt x="307626" y="63108"/>
                </a:cubicBezTo>
                <a:cubicBezTo>
                  <a:pt x="307626" y="76516"/>
                  <a:pt x="301942" y="89325"/>
                  <a:pt x="299738" y="102550"/>
                </a:cubicBezTo>
                <a:cubicBezTo>
                  <a:pt x="296682" y="120890"/>
                  <a:pt x="294480" y="139363"/>
                  <a:pt x="291851" y="157769"/>
                </a:cubicBezTo>
                <a:cubicBezTo>
                  <a:pt x="306493" y="245635"/>
                  <a:pt x="287786" y="173306"/>
                  <a:pt x="315514" y="228765"/>
                </a:cubicBezTo>
                <a:cubicBezTo>
                  <a:pt x="332680" y="263099"/>
                  <a:pt x="311822" y="245682"/>
                  <a:pt x="339178" y="283984"/>
                </a:cubicBezTo>
                <a:cubicBezTo>
                  <a:pt x="345662" y="293062"/>
                  <a:pt x="354953" y="299761"/>
                  <a:pt x="362841" y="307649"/>
                </a:cubicBezTo>
                <a:cubicBezTo>
                  <a:pt x="396078" y="407365"/>
                  <a:pt x="340632" y="247937"/>
                  <a:pt x="386505" y="354980"/>
                </a:cubicBezTo>
                <a:cubicBezTo>
                  <a:pt x="390775" y="364945"/>
                  <a:pt x="389907" y="376663"/>
                  <a:pt x="394393" y="386533"/>
                </a:cubicBezTo>
                <a:cubicBezTo>
                  <a:pt x="403165" y="405832"/>
                  <a:pt x="417061" y="422504"/>
                  <a:pt x="425944" y="441752"/>
                </a:cubicBezTo>
                <a:cubicBezTo>
                  <a:pt x="436376" y="464356"/>
                  <a:pt x="432639" y="499081"/>
                  <a:pt x="465384" y="504860"/>
                </a:cubicBezTo>
                <a:cubicBezTo>
                  <a:pt x="501726" y="511274"/>
                  <a:pt x="539004" y="510119"/>
                  <a:pt x="575814" y="512748"/>
                </a:cubicBezTo>
                <a:cubicBezTo>
                  <a:pt x="583702" y="518007"/>
                  <a:pt x="592194" y="522456"/>
                  <a:pt x="599477" y="528525"/>
                </a:cubicBezTo>
                <a:cubicBezTo>
                  <a:pt x="608047" y="535667"/>
                  <a:pt x="612098" y="550612"/>
                  <a:pt x="623141" y="552190"/>
                </a:cubicBezTo>
                <a:cubicBezTo>
                  <a:pt x="634781" y="553853"/>
                  <a:pt x="643884" y="541045"/>
                  <a:pt x="654692" y="536413"/>
                </a:cubicBezTo>
                <a:cubicBezTo>
                  <a:pt x="662334" y="533138"/>
                  <a:pt x="670468" y="531154"/>
                  <a:pt x="678356" y="528525"/>
                </a:cubicBezTo>
                <a:cubicBezTo>
                  <a:pt x="691164" y="518918"/>
                  <a:pt x="713496" y="496971"/>
                  <a:pt x="733571" y="496971"/>
                </a:cubicBezTo>
                <a:cubicBezTo>
                  <a:pt x="741885" y="496971"/>
                  <a:pt x="749132" y="502990"/>
                  <a:pt x="757234" y="504860"/>
                </a:cubicBezTo>
                <a:cubicBezTo>
                  <a:pt x="870385" y="530975"/>
                  <a:pt x="802576" y="509458"/>
                  <a:pt x="859776" y="528525"/>
                </a:cubicBezTo>
                <a:lnTo>
                  <a:pt x="907104" y="520637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7778" y="4433295"/>
            <a:ext cx="855999" cy="506522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47778" y="5782216"/>
            <a:ext cx="875553" cy="56796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61724" y="1861668"/>
            <a:ext cx="868511" cy="552190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814951" y="2980270"/>
            <a:ext cx="868511" cy="751418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01064" y="5863056"/>
            <a:ext cx="868511" cy="487127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66415" y="3029154"/>
            <a:ext cx="855999" cy="702533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99688" y="1784150"/>
            <a:ext cx="875553" cy="67051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45790" y="4333874"/>
            <a:ext cx="902314" cy="541174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38674" y="4297095"/>
            <a:ext cx="917288" cy="642721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4295" y="5758385"/>
            <a:ext cx="868511" cy="782606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26657" y="1431136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23, 2009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3994" y="1420378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13, 2010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943846" y="143113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31, 2013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626657" y="2781355"/>
            <a:ext cx="988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23, 2010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63994" y="2770597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10, 2014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3846" y="2781355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21, 2013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6657" y="40672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09, 2012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963994" y="40564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19, 2014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3846" y="4067219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04, 2014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2630489" y="5417842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28, 2011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967826" y="5407084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16, 2012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947678" y="541784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21,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179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274638"/>
            <a:ext cx="862461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Cartoon of reforecast-based “analog” approach to probabilistic post-processing of subcritical winds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790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14951" y="1689027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52921" y="4786664"/>
            <a:ext cx="1672228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2</a:t>
            </a:r>
            <a:r>
              <a:rPr lang="en-US" dirty="0" smtClean="0"/>
              <a:t>: Retrieve</a:t>
            </a:r>
          </a:p>
          <a:p>
            <a:r>
              <a:rPr lang="en-US" dirty="0" smtClean="0"/>
              <a:t>wind power </a:t>
            </a:r>
          </a:p>
          <a:p>
            <a:r>
              <a:rPr lang="en-US" dirty="0" smtClean="0"/>
              <a:t>time series on</a:t>
            </a:r>
          </a:p>
          <a:p>
            <a:r>
              <a:rPr lang="en-US" dirty="0" smtClean="0"/>
              <a:t>these dates.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516227" y="1806449"/>
            <a:ext cx="899216" cy="489568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16227" y="3029155"/>
            <a:ext cx="907104" cy="552337"/>
          </a:xfrm>
          <a:custGeom>
            <a:avLst/>
            <a:gdLst>
              <a:gd name="connsiteX0" fmla="*/ 0 w 907104"/>
              <a:gd name="connsiteY0" fmla="*/ 118327 h 552337"/>
              <a:gd name="connsiteX1" fmla="*/ 47327 w 907104"/>
              <a:gd name="connsiteY1" fmla="*/ 78885 h 552337"/>
              <a:gd name="connsiteX2" fmla="*/ 94654 w 907104"/>
              <a:gd name="connsiteY2" fmla="*/ 39443 h 552337"/>
              <a:gd name="connsiteX3" fmla="*/ 173533 w 907104"/>
              <a:gd name="connsiteY3" fmla="*/ 23666 h 552337"/>
              <a:gd name="connsiteX4" fmla="*/ 212972 w 907104"/>
              <a:gd name="connsiteY4" fmla="*/ 7889 h 552337"/>
              <a:gd name="connsiteX5" fmla="*/ 236636 w 907104"/>
              <a:gd name="connsiteY5" fmla="*/ 0 h 552337"/>
              <a:gd name="connsiteX6" fmla="*/ 283963 w 907104"/>
              <a:gd name="connsiteY6" fmla="*/ 7889 h 552337"/>
              <a:gd name="connsiteX7" fmla="*/ 307626 w 907104"/>
              <a:gd name="connsiteY7" fmla="*/ 63108 h 552337"/>
              <a:gd name="connsiteX8" fmla="*/ 299738 w 907104"/>
              <a:gd name="connsiteY8" fmla="*/ 102550 h 552337"/>
              <a:gd name="connsiteX9" fmla="*/ 291851 w 907104"/>
              <a:gd name="connsiteY9" fmla="*/ 157769 h 552337"/>
              <a:gd name="connsiteX10" fmla="*/ 315514 w 907104"/>
              <a:gd name="connsiteY10" fmla="*/ 228765 h 552337"/>
              <a:gd name="connsiteX11" fmla="*/ 339178 w 907104"/>
              <a:gd name="connsiteY11" fmla="*/ 283984 h 552337"/>
              <a:gd name="connsiteX12" fmla="*/ 362841 w 907104"/>
              <a:gd name="connsiteY12" fmla="*/ 307649 h 552337"/>
              <a:gd name="connsiteX13" fmla="*/ 386505 w 907104"/>
              <a:gd name="connsiteY13" fmla="*/ 354980 h 552337"/>
              <a:gd name="connsiteX14" fmla="*/ 394393 w 907104"/>
              <a:gd name="connsiteY14" fmla="*/ 386533 h 552337"/>
              <a:gd name="connsiteX15" fmla="*/ 425944 w 907104"/>
              <a:gd name="connsiteY15" fmla="*/ 441752 h 552337"/>
              <a:gd name="connsiteX16" fmla="*/ 465384 w 907104"/>
              <a:gd name="connsiteY16" fmla="*/ 504860 h 552337"/>
              <a:gd name="connsiteX17" fmla="*/ 575814 w 907104"/>
              <a:gd name="connsiteY17" fmla="*/ 512748 h 552337"/>
              <a:gd name="connsiteX18" fmla="*/ 599477 w 907104"/>
              <a:gd name="connsiteY18" fmla="*/ 528525 h 552337"/>
              <a:gd name="connsiteX19" fmla="*/ 623141 w 907104"/>
              <a:gd name="connsiteY19" fmla="*/ 552190 h 552337"/>
              <a:gd name="connsiteX20" fmla="*/ 654692 w 907104"/>
              <a:gd name="connsiteY20" fmla="*/ 536413 h 552337"/>
              <a:gd name="connsiteX21" fmla="*/ 678356 w 907104"/>
              <a:gd name="connsiteY21" fmla="*/ 528525 h 552337"/>
              <a:gd name="connsiteX22" fmla="*/ 733571 w 907104"/>
              <a:gd name="connsiteY22" fmla="*/ 496971 h 552337"/>
              <a:gd name="connsiteX23" fmla="*/ 757234 w 907104"/>
              <a:gd name="connsiteY23" fmla="*/ 504860 h 552337"/>
              <a:gd name="connsiteX24" fmla="*/ 859776 w 907104"/>
              <a:gd name="connsiteY24" fmla="*/ 528525 h 552337"/>
              <a:gd name="connsiteX25" fmla="*/ 907104 w 907104"/>
              <a:gd name="connsiteY25" fmla="*/ 520637 h 5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7104" h="552337">
                <a:moveTo>
                  <a:pt x="0" y="118327"/>
                </a:moveTo>
                <a:cubicBezTo>
                  <a:pt x="15776" y="105180"/>
                  <a:pt x="32806" y="93407"/>
                  <a:pt x="47327" y="78885"/>
                </a:cubicBezTo>
                <a:cubicBezTo>
                  <a:pt x="75552" y="50658"/>
                  <a:pt x="47273" y="52981"/>
                  <a:pt x="94654" y="39443"/>
                </a:cubicBezTo>
                <a:cubicBezTo>
                  <a:pt x="120436" y="32076"/>
                  <a:pt x="173533" y="23666"/>
                  <a:pt x="173533" y="23666"/>
                </a:cubicBezTo>
                <a:cubicBezTo>
                  <a:pt x="186679" y="18407"/>
                  <a:pt x="199714" y="12861"/>
                  <a:pt x="212972" y="7889"/>
                </a:cubicBezTo>
                <a:cubicBezTo>
                  <a:pt x="220757" y="4969"/>
                  <a:pt x="228321" y="0"/>
                  <a:pt x="236636" y="0"/>
                </a:cubicBezTo>
                <a:cubicBezTo>
                  <a:pt x="252629" y="0"/>
                  <a:pt x="268187" y="5259"/>
                  <a:pt x="283963" y="7889"/>
                </a:cubicBezTo>
                <a:cubicBezTo>
                  <a:pt x="287042" y="14048"/>
                  <a:pt x="307626" y="51503"/>
                  <a:pt x="307626" y="63108"/>
                </a:cubicBezTo>
                <a:cubicBezTo>
                  <a:pt x="307626" y="76516"/>
                  <a:pt x="301942" y="89325"/>
                  <a:pt x="299738" y="102550"/>
                </a:cubicBezTo>
                <a:cubicBezTo>
                  <a:pt x="296682" y="120890"/>
                  <a:pt x="294480" y="139363"/>
                  <a:pt x="291851" y="157769"/>
                </a:cubicBezTo>
                <a:cubicBezTo>
                  <a:pt x="306493" y="245635"/>
                  <a:pt x="287786" y="173306"/>
                  <a:pt x="315514" y="228765"/>
                </a:cubicBezTo>
                <a:cubicBezTo>
                  <a:pt x="332680" y="263099"/>
                  <a:pt x="311822" y="245682"/>
                  <a:pt x="339178" y="283984"/>
                </a:cubicBezTo>
                <a:cubicBezTo>
                  <a:pt x="345662" y="293062"/>
                  <a:pt x="354953" y="299761"/>
                  <a:pt x="362841" y="307649"/>
                </a:cubicBezTo>
                <a:cubicBezTo>
                  <a:pt x="396078" y="407365"/>
                  <a:pt x="340632" y="247937"/>
                  <a:pt x="386505" y="354980"/>
                </a:cubicBezTo>
                <a:cubicBezTo>
                  <a:pt x="390775" y="364945"/>
                  <a:pt x="389907" y="376663"/>
                  <a:pt x="394393" y="386533"/>
                </a:cubicBezTo>
                <a:cubicBezTo>
                  <a:pt x="403165" y="405832"/>
                  <a:pt x="417061" y="422504"/>
                  <a:pt x="425944" y="441752"/>
                </a:cubicBezTo>
                <a:cubicBezTo>
                  <a:pt x="436376" y="464356"/>
                  <a:pt x="432639" y="499081"/>
                  <a:pt x="465384" y="504860"/>
                </a:cubicBezTo>
                <a:cubicBezTo>
                  <a:pt x="501726" y="511274"/>
                  <a:pt x="539004" y="510119"/>
                  <a:pt x="575814" y="512748"/>
                </a:cubicBezTo>
                <a:cubicBezTo>
                  <a:pt x="583702" y="518007"/>
                  <a:pt x="592194" y="522456"/>
                  <a:pt x="599477" y="528525"/>
                </a:cubicBezTo>
                <a:cubicBezTo>
                  <a:pt x="608047" y="535667"/>
                  <a:pt x="612098" y="550612"/>
                  <a:pt x="623141" y="552190"/>
                </a:cubicBezTo>
                <a:cubicBezTo>
                  <a:pt x="634781" y="553853"/>
                  <a:pt x="643884" y="541045"/>
                  <a:pt x="654692" y="536413"/>
                </a:cubicBezTo>
                <a:cubicBezTo>
                  <a:pt x="662334" y="533138"/>
                  <a:pt x="670468" y="531154"/>
                  <a:pt x="678356" y="528525"/>
                </a:cubicBezTo>
                <a:cubicBezTo>
                  <a:pt x="691164" y="518918"/>
                  <a:pt x="713496" y="496971"/>
                  <a:pt x="733571" y="496971"/>
                </a:cubicBezTo>
                <a:cubicBezTo>
                  <a:pt x="741885" y="496971"/>
                  <a:pt x="749132" y="502990"/>
                  <a:pt x="757234" y="504860"/>
                </a:cubicBezTo>
                <a:cubicBezTo>
                  <a:pt x="870385" y="530975"/>
                  <a:pt x="802576" y="509458"/>
                  <a:pt x="859776" y="528525"/>
                </a:cubicBezTo>
                <a:lnTo>
                  <a:pt x="907104" y="520637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7778" y="4433295"/>
            <a:ext cx="855999" cy="506522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47778" y="5782216"/>
            <a:ext cx="875553" cy="56796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61724" y="1861668"/>
            <a:ext cx="868511" cy="552190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814951" y="2980270"/>
            <a:ext cx="868511" cy="751418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01064" y="5863056"/>
            <a:ext cx="868511" cy="487127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66415" y="3029154"/>
            <a:ext cx="855999" cy="702533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99688" y="1784150"/>
            <a:ext cx="875553" cy="67051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45790" y="4333874"/>
            <a:ext cx="902314" cy="541174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38674" y="4297095"/>
            <a:ext cx="917288" cy="642721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4295" y="5758385"/>
            <a:ext cx="868511" cy="782606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26657" y="1431136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23, 2009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3994" y="1420378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13, 2010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943846" y="143113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31, 2013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626657" y="2781355"/>
            <a:ext cx="988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23, 2010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63994" y="2770597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10, 2014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3846" y="2781355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21, 2013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6657" y="40672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09, 2012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963994" y="40564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19, 2014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3846" y="4067219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04, 2014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2630489" y="5417842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28, 2011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967826" y="5407084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16, 2012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947678" y="541784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21, 2014</a:t>
            </a:r>
            <a:endParaRPr lang="en-US" sz="12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611626" y="1697377"/>
            <a:ext cx="941011" cy="5061184"/>
            <a:chOff x="3611626" y="1697377"/>
            <a:chExt cx="941011" cy="506118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791206" y="1697377"/>
            <a:ext cx="941011" cy="5061184"/>
            <a:chOff x="3611626" y="1697377"/>
            <a:chExt cx="941011" cy="506118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936525" y="1698743"/>
            <a:ext cx="941011" cy="5061184"/>
            <a:chOff x="3611626" y="1697377"/>
            <a:chExt cx="941011" cy="506118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>
            <a:off x="3620527" y="1924776"/>
            <a:ext cx="844001" cy="702070"/>
          </a:xfrm>
          <a:custGeom>
            <a:avLst/>
            <a:gdLst>
              <a:gd name="connsiteX0" fmla="*/ 0 w 844001"/>
              <a:gd name="connsiteY0" fmla="*/ 0 h 702070"/>
              <a:gd name="connsiteX1" fmla="*/ 94654 w 844001"/>
              <a:gd name="connsiteY1" fmla="*/ 39442 h 702070"/>
              <a:gd name="connsiteX2" fmla="*/ 102542 w 844001"/>
              <a:gd name="connsiteY2" fmla="*/ 63107 h 702070"/>
              <a:gd name="connsiteX3" fmla="*/ 149869 w 844001"/>
              <a:gd name="connsiteY3" fmla="*/ 126215 h 702070"/>
              <a:gd name="connsiteX4" fmla="*/ 173533 w 844001"/>
              <a:gd name="connsiteY4" fmla="*/ 197210 h 702070"/>
              <a:gd name="connsiteX5" fmla="*/ 189309 w 844001"/>
              <a:gd name="connsiteY5" fmla="*/ 228764 h 702070"/>
              <a:gd name="connsiteX6" fmla="*/ 212972 w 844001"/>
              <a:gd name="connsiteY6" fmla="*/ 252429 h 702070"/>
              <a:gd name="connsiteX7" fmla="*/ 236636 w 844001"/>
              <a:gd name="connsiteY7" fmla="*/ 307648 h 702070"/>
              <a:gd name="connsiteX8" fmla="*/ 252412 w 844001"/>
              <a:gd name="connsiteY8" fmla="*/ 354979 h 702070"/>
              <a:gd name="connsiteX9" fmla="*/ 268187 w 844001"/>
              <a:gd name="connsiteY9" fmla="*/ 378644 h 702070"/>
              <a:gd name="connsiteX10" fmla="*/ 291851 w 844001"/>
              <a:gd name="connsiteY10" fmla="*/ 441752 h 702070"/>
              <a:gd name="connsiteX11" fmla="*/ 315514 w 844001"/>
              <a:gd name="connsiteY11" fmla="*/ 473305 h 702070"/>
              <a:gd name="connsiteX12" fmla="*/ 362842 w 844001"/>
              <a:gd name="connsiteY12" fmla="*/ 560078 h 702070"/>
              <a:gd name="connsiteX13" fmla="*/ 402281 w 844001"/>
              <a:gd name="connsiteY13" fmla="*/ 575855 h 702070"/>
              <a:gd name="connsiteX14" fmla="*/ 425944 w 844001"/>
              <a:gd name="connsiteY14" fmla="*/ 567966 h 702070"/>
              <a:gd name="connsiteX15" fmla="*/ 496935 w 844001"/>
              <a:gd name="connsiteY15" fmla="*/ 638962 h 702070"/>
              <a:gd name="connsiteX16" fmla="*/ 520599 w 844001"/>
              <a:gd name="connsiteY16" fmla="*/ 662628 h 702070"/>
              <a:gd name="connsiteX17" fmla="*/ 560038 w 844001"/>
              <a:gd name="connsiteY17" fmla="*/ 702070 h 702070"/>
              <a:gd name="connsiteX18" fmla="*/ 638917 w 844001"/>
              <a:gd name="connsiteY18" fmla="*/ 686293 h 702070"/>
              <a:gd name="connsiteX19" fmla="*/ 686244 w 844001"/>
              <a:gd name="connsiteY19" fmla="*/ 646851 h 702070"/>
              <a:gd name="connsiteX20" fmla="*/ 749347 w 844001"/>
              <a:gd name="connsiteY20" fmla="*/ 631074 h 702070"/>
              <a:gd name="connsiteX21" fmla="*/ 804562 w 844001"/>
              <a:gd name="connsiteY21" fmla="*/ 496971 h 702070"/>
              <a:gd name="connsiteX22" fmla="*/ 836113 w 844001"/>
              <a:gd name="connsiteY22" fmla="*/ 449640 h 702070"/>
              <a:gd name="connsiteX23" fmla="*/ 844001 w 844001"/>
              <a:gd name="connsiteY23" fmla="*/ 433863 h 70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001" h="702070">
                <a:moveTo>
                  <a:pt x="0" y="0"/>
                </a:moveTo>
                <a:cubicBezTo>
                  <a:pt x="79985" y="26663"/>
                  <a:pt x="50237" y="9828"/>
                  <a:pt x="94654" y="39442"/>
                </a:cubicBezTo>
                <a:cubicBezTo>
                  <a:pt x="97283" y="47330"/>
                  <a:pt x="98078" y="56092"/>
                  <a:pt x="102542" y="63107"/>
                </a:cubicBezTo>
                <a:cubicBezTo>
                  <a:pt x="116658" y="85291"/>
                  <a:pt x="149869" y="126215"/>
                  <a:pt x="149869" y="126215"/>
                </a:cubicBezTo>
                <a:cubicBezTo>
                  <a:pt x="159025" y="162841"/>
                  <a:pt x="156560" y="159018"/>
                  <a:pt x="173533" y="197210"/>
                </a:cubicBezTo>
                <a:cubicBezTo>
                  <a:pt x="178309" y="207956"/>
                  <a:pt x="182474" y="219195"/>
                  <a:pt x="189309" y="228764"/>
                </a:cubicBezTo>
                <a:cubicBezTo>
                  <a:pt x="195793" y="237842"/>
                  <a:pt x="205084" y="244541"/>
                  <a:pt x="212972" y="252429"/>
                </a:cubicBezTo>
                <a:cubicBezTo>
                  <a:pt x="238362" y="328605"/>
                  <a:pt x="197649" y="210176"/>
                  <a:pt x="236636" y="307648"/>
                </a:cubicBezTo>
                <a:cubicBezTo>
                  <a:pt x="242812" y="323089"/>
                  <a:pt x="243188" y="341141"/>
                  <a:pt x="252412" y="354979"/>
                </a:cubicBezTo>
                <a:cubicBezTo>
                  <a:pt x="257670" y="362867"/>
                  <a:pt x="263948" y="370164"/>
                  <a:pt x="268187" y="378644"/>
                </a:cubicBezTo>
                <a:cubicBezTo>
                  <a:pt x="303600" y="449477"/>
                  <a:pt x="233740" y="337146"/>
                  <a:pt x="291851" y="441752"/>
                </a:cubicBezTo>
                <a:cubicBezTo>
                  <a:pt x="298235" y="453244"/>
                  <a:pt x="309130" y="461812"/>
                  <a:pt x="315514" y="473305"/>
                </a:cubicBezTo>
                <a:cubicBezTo>
                  <a:pt x="326618" y="493294"/>
                  <a:pt x="339120" y="550588"/>
                  <a:pt x="362842" y="560078"/>
                </a:cubicBezTo>
                <a:lnTo>
                  <a:pt x="402281" y="575855"/>
                </a:lnTo>
                <a:cubicBezTo>
                  <a:pt x="410169" y="573225"/>
                  <a:pt x="418056" y="565337"/>
                  <a:pt x="425944" y="567966"/>
                </a:cubicBezTo>
                <a:cubicBezTo>
                  <a:pt x="479777" y="585911"/>
                  <a:pt x="468573" y="601142"/>
                  <a:pt x="496935" y="638962"/>
                </a:cubicBezTo>
                <a:cubicBezTo>
                  <a:pt x="503628" y="647887"/>
                  <a:pt x="513458" y="654058"/>
                  <a:pt x="520599" y="662628"/>
                </a:cubicBezTo>
                <a:cubicBezTo>
                  <a:pt x="553464" y="702070"/>
                  <a:pt x="516654" y="673146"/>
                  <a:pt x="560038" y="702070"/>
                </a:cubicBezTo>
                <a:cubicBezTo>
                  <a:pt x="586331" y="696811"/>
                  <a:pt x="613289" y="694179"/>
                  <a:pt x="638917" y="686293"/>
                </a:cubicBezTo>
                <a:cubicBezTo>
                  <a:pt x="662876" y="678920"/>
                  <a:pt x="666451" y="660048"/>
                  <a:pt x="686244" y="646851"/>
                </a:cubicBezTo>
                <a:cubicBezTo>
                  <a:pt x="696642" y="639918"/>
                  <a:pt x="743653" y="632213"/>
                  <a:pt x="749347" y="631074"/>
                </a:cubicBezTo>
                <a:cubicBezTo>
                  <a:pt x="853860" y="491712"/>
                  <a:pt x="754922" y="645901"/>
                  <a:pt x="804562" y="496971"/>
                </a:cubicBezTo>
                <a:cubicBezTo>
                  <a:pt x="810558" y="478983"/>
                  <a:pt x="827634" y="466599"/>
                  <a:pt x="836113" y="449640"/>
                </a:cubicBezTo>
                <a:lnTo>
                  <a:pt x="844001" y="43386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659966" y="3084374"/>
            <a:ext cx="836737" cy="670517"/>
          </a:xfrm>
          <a:custGeom>
            <a:avLst/>
            <a:gdLst>
              <a:gd name="connsiteX0" fmla="*/ 0 w 836737"/>
              <a:gd name="connsiteY0" fmla="*/ 0 h 670517"/>
              <a:gd name="connsiteX1" fmla="*/ 39440 w 836737"/>
              <a:gd name="connsiteY1" fmla="*/ 15777 h 670517"/>
              <a:gd name="connsiteX2" fmla="*/ 134094 w 836737"/>
              <a:gd name="connsiteY2" fmla="*/ 126215 h 670517"/>
              <a:gd name="connsiteX3" fmla="*/ 244524 w 836737"/>
              <a:gd name="connsiteY3" fmla="*/ 315537 h 670517"/>
              <a:gd name="connsiteX4" fmla="*/ 252412 w 836737"/>
              <a:gd name="connsiteY4" fmla="*/ 339203 h 670517"/>
              <a:gd name="connsiteX5" fmla="*/ 260300 w 836737"/>
              <a:gd name="connsiteY5" fmla="*/ 481194 h 670517"/>
              <a:gd name="connsiteX6" fmla="*/ 299739 w 836737"/>
              <a:gd name="connsiteY6" fmla="*/ 457529 h 670517"/>
              <a:gd name="connsiteX7" fmla="*/ 370730 w 836737"/>
              <a:gd name="connsiteY7" fmla="*/ 394422 h 670517"/>
              <a:gd name="connsiteX8" fmla="*/ 441720 w 836737"/>
              <a:gd name="connsiteY8" fmla="*/ 489083 h 670517"/>
              <a:gd name="connsiteX9" fmla="*/ 457496 w 836737"/>
              <a:gd name="connsiteY9" fmla="*/ 536413 h 670517"/>
              <a:gd name="connsiteX10" fmla="*/ 465384 w 836737"/>
              <a:gd name="connsiteY10" fmla="*/ 560079 h 670517"/>
              <a:gd name="connsiteX11" fmla="*/ 504823 w 836737"/>
              <a:gd name="connsiteY11" fmla="*/ 607409 h 670517"/>
              <a:gd name="connsiteX12" fmla="*/ 528487 w 836737"/>
              <a:gd name="connsiteY12" fmla="*/ 623186 h 670517"/>
              <a:gd name="connsiteX13" fmla="*/ 583702 w 836737"/>
              <a:gd name="connsiteY13" fmla="*/ 670517 h 670517"/>
              <a:gd name="connsiteX14" fmla="*/ 623141 w 836737"/>
              <a:gd name="connsiteY14" fmla="*/ 631074 h 670517"/>
              <a:gd name="connsiteX15" fmla="*/ 678356 w 836737"/>
              <a:gd name="connsiteY15" fmla="*/ 591632 h 670517"/>
              <a:gd name="connsiteX16" fmla="*/ 702020 w 836737"/>
              <a:gd name="connsiteY16" fmla="*/ 504860 h 670517"/>
              <a:gd name="connsiteX17" fmla="*/ 709908 w 836737"/>
              <a:gd name="connsiteY17" fmla="*/ 386533 h 670517"/>
              <a:gd name="connsiteX18" fmla="*/ 717795 w 836737"/>
              <a:gd name="connsiteY18" fmla="*/ 362868 h 670517"/>
              <a:gd name="connsiteX19" fmla="*/ 788786 w 836737"/>
              <a:gd name="connsiteY19" fmla="*/ 323426 h 670517"/>
              <a:gd name="connsiteX20" fmla="*/ 812450 w 836737"/>
              <a:gd name="connsiteY20" fmla="*/ 307649 h 670517"/>
              <a:gd name="connsiteX21" fmla="*/ 812450 w 836737"/>
              <a:gd name="connsiteY21" fmla="*/ 291872 h 670517"/>
              <a:gd name="connsiteX22" fmla="*/ 804562 w 836737"/>
              <a:gd name="connsiteY22" fmla="*/ 291872 h 6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6737" h="670517">
                <a:moveTo>
                  <a:pt x="0" y="0"/>
                </a:moveTo>
                <a:cubicBezTo>
                  <a:pt x="13147" y="5259"/>
                  <a:pt x="27659" y="7922"/>
                  <a:pt x="39440" y="15777"/>
                </a:cubicBezTo>
                <a:cubicBezTo>
                  <a:pt x="63046" y="31516"/>
                  <a:pt x="133587" y="125426"/>
                  <a:pt x="134094" y="126215"/>
                </a:cubicBezTo>
                <a:cubicBezTo>
                  <a:pt x="160168" y="166777"/>
                  <a:pt x="226367" y="261063"/>
                  <a:pt x="244524" y="315537"/>
                </a:cubicBezTo>
                <a:lnTo>
                  <a:pt x="252412" y="339203"/>
                </a:lnTo>
                <a:cubicBezTo>
                  <a:pt x="255041" y="386533"/>
                  <a:pt x="242696" y="437181"/>
                  <a:pt x="260300" y="481194"/>
                </a:cubicBezTo>
                <a:cubicBezTo>
                  <a:pt x="265994" y="495429"/>
                  <a:pt x="287873" y="467238"/>
                  <a:pt x="299739" y="457529"/>
                </a:cubicBezTo>
                <a:cubicBezTo>
                  <a:pt x="418605" y="360269"/>
                  <a:pt x="300953" y="440943"/>
                  <a:pt x="370730" y="394422"/>
                </a:cubicBezTo>
                <a:cubicBezTo>
                  <a:pt x="399960" y="423654"/>
                  <a:pt x="427522" y="446488"/>
                  <a:pt x="441720" y="489083"/>
                </a:cubicBezTo>
                <a:lnTo>
                  <a:pt x="457496" y="536413"/>
                </a:lnTo>
                <a:cubicBezTo>
                  <a:pt x="460125" y="544302"/>
                  <a:pt x="460772" y="553160"/>
                  <a:pt x="465384" y="560079"/>
                </a:cubicBezTo>
                <a:cubicBezTo>
                  <a:pt x="480895" y="583346"/>
                  <a:pt x="482049" y="588430"/>
                  <a:pt x="504823" y="607409"/>
                </a:cubicBezTo>
                <a:cubicBezTo>
                  <a:pt x="512106" y="613478"/>
                  <a:pt x="521289" y="617016"/>
                  <a:pt x="528487" y="623186"/>
                </a:cubicBezTo>
                <a:cubicBezTo>
                  <a:pt x="595433" y="680573"/>
                  <a:pt x="529375" y="634297"/>
                  <a:pt x="583702" y="670517"/>
                </a:cubicBezTo>
                <a:cubicBezTo>
                  <a:pt x="646807" y="628442"/>
                  <a:pt x="570551" y="683668"/>
                  <a:pt x="623141" y="631074"/>
                </a:cubicBezTo>
                <a:cubicBezTo>
                  <a:pt x="632921" y="621294"/>
                  <a:pt x="664923" y="600588"/>
                  <a:pt x="678356" y="591632"/>
                </a:cubicBezTo>
                <a:cubicBezTo>
                  <a:pt x="699762" y="548818"/>
                  <a:pt x="696714" y="563230"/>
                  <a:pt x="702020" y="504860"/>
                </a:cubicBezTo>
                <a:cubicBezTo>
                  <a:pt x="705599" y="465492"/>
                  <a:pt x="705543" y="425821"/>
                  <a:pt x="709908" y="386533"/>
                </a:cubicBezTo>
                <a:cubicBezTo>
                  <a:pt x="710826" y="378269"/>
                  <a:pt x="711916" y="368748"/>
                  <a:pt x="717795" y="362868"/>
                </a:cubicBezTo>
                <a:cubicBezTo>
                  <a:pt x="744918" y="335743"/>
                  <a:pt x="759029" y="333345"/>
                  <a:pt x="788786" y="323426"/>
                </a:cubicBezTo>
                <a:cubicBezTo>
                  <a:pt x="796674" y="318167"/>
                  <a:pt x="803971" y="311889"/>
                  <a:pt x="812450" y="307649"/>
                </a:cubicBezTo>
                <a:cubicBezTo>
                  <a:pt x="833483" y="297132"/>
                  <a:pt x="854518" y="302391"/>
                  <a:pt x="812450" y="291872"/>
                </a:cubicBezTo>
                <a:cubicBezTo>
                  <a:pt x="809899" y="291234"/>
                  <a:pt x="807191" y="291872"/>
                  <a:pt x="80456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652078" y="4583175"/>
            <a:ext cx="820338" cy="552190"/>
          </a:xfrm>
          <a:custGeom>
            <a:avLst/>
            <a:gdLst>
              <a:gd name="connsiteX0" fmla="*/ 0 w 820338"/>
              <a:gd name="connsiteY0" fmla="*/ 205099 h 552190"/>
              <a:gd name="connsiteX1" fmla="*/ 86767 w 820338"/>
              <a:gd name="connsiteY1" fmla="*/ 228765 h 552190"/>
              <a:gd name="connsiteX2" fmla="*/ 126206 w 820338"/>
              <a:gd name="connsiteY2" fmla="*/ 236653 h 552190"/>
              <a:gd name="connsiteX3" fmla="*/ 149870 w 820338"/>
              <a:gd name="connsiteY3" fmla="*/ 244541 h 552190"/>
              <a:gd name="connsiteX4" fmla="*/ 189309 w 820338"/>
              <a:gd name="connsiteY4" fmla="*/ 252430 h 552190"/>
              <a:gd name="connsiteX5" fmla="*/ 212973 w 820338"/>
              <a:gd name="connsiteY5" fmla="*/ 268207 h 552190"/>
              <a:gd name="connsiteX6" fmla="*/ 244524 w 820338"/>
              <a:gd name="connsiteY6" fmla="*/ 283984 h 552190"/>
              <a:gd name="connsiteX7" fmla="*/ 268188 w 820338"/>
              <a:gd name="connsiteY7" fmla="*/ 307649 h 552190"/>
              <a:gd name="connsiteX8" fmla="*/ 276076 w 820338"/>
              <a:gd name="connsiteY8" fmla="*/ 331314 h 552190"/>
              <a:gd name="connsiteX9" fmla="*/ 283963 w 820338"/>
              <a:gd name="connsiteY9" fmla="*/ 378645 h 552190"/>
              <a:gd name="connsiteX10" fmla="*/ 339178 w 820338"/>
              <a:gd name="connsiteY10" fmla="*/ 402310 h 552190"/>
              <a:gd name="connsiteX11" fmla="*/ 362842 w 820338"/>
              <a:gd name="connsiteY11" fmla="*/ 418087 h 552190"/>
              <a:gd name="connsiteX12" fmla="*/ 394393 w 820338"/>
              <a:gd name="connsiteY12" fmla="*/ 425975 h 552190"/>
              <a:gd name="connsiteX13" fmla="*/ 457496 w 820338"/>
              <a:gd name="connsiteY13" fmla="*/ 441752 h 552190"/>
              <a:gd name="connsiteX14" fmla="*/ 504823 w 820338"/>
              <a:gd name="connsiteY14" fmla="*/ 512748 h 552190"/>
              <a:gd name="connsiteX15" fmla="*/ 520599 w 820338"/>
              <a:gd name="connsiteY15" fmla="*/ 536413 h 552190"/>
              <a:gd name="connsiteX16" fmla="*/ 544263 w 820338"/>
              <a:gd name="connsiteY16" fmla="*/ 552190 h 552190"/>
              <a:gd name="connsiteX17" fmla="*/ 567926 w 820338"/>
              <a:gd name="connsiteY17" fmla="*/ 544302 h 552190"/>
              <a:gd name="connsiteX18" fmla="*/ 575814 w 820338"/>
              <a:gd name="connsiteY18" fmla="*/ 512748 h 552190"/>
              <a:gd name="connsiteX19" fmla="*/ 591590 w 820338"/>
              <a:gd name="connsiteY19" fmla="*/ 386533 h 552190"/>
              <a:gd name="connsiteX20" fmla="*/ 623141 w 820338"/>
              <a:gd name="connsiteY20" fmla="*/ 339203 h 552190"/>
              <a:gd name="connsiteX21" fmla="*/ 646805 w 820338"/>
              <a:gd name="connsiteY21" fmla="*/ 307649 h 552190"/>
              <a:gd name="connsiteX22" fmla="*/ 662581 w 820338"/>
              <a:gd name="connsiteY22" fmla="*/ 260318 h 552190"/>
              <a:gd name="connsiteX23" fmla="*/ 678356 w 820338"/>
              <a:gd name="connsiteY23" fmla="*/ 236653 h 552190"/>
              <a:gd name="connsiteX24" fmla="*/ 694132 w 820338"/>
              <a:gd name="connsiteY24" fmla="*/ 189322 h 552190"/>
              <a:gd name="connsiteX25" fmla="*/ 702020 w 820338"/>
              <a:gd name="connsiteY25" fmla="*/ 165657 h 552190"/>
              <a:gd name="connsiteX26" fmla="*/ 717796 w 820338"/>
              <a:gd name="connsiteY26" fmla="*/ 102550 h 552190"/>
              <a:gd name="connsiteX27" fmla="*/ 749347 w 820338"/>
              <a:gd name="connsiteY27" fmla="*/ 55219 h 552190"/>
              <a:gd name="connsiteX28" fmla="*/ 788786 w 820338"/>
              <a:gd name="connsiteY28" fmla="*/ 23666 h 552190"/>
              <a:gd name="connsiteX29" fmla="*/ 820338 w 820338"/>
              <a:gd name="connsiteY29" fmla="*/ 0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0338" h="552190">
                <a:moveTo>
                  <a:pt x="0" y="205099"/>
                </a:moveTo>
                <a:cubicBezTo>
                  <a:pt x="107293" y="222984"/>
                  <a:pt x="-8244" y="200260"/>
                  <a:pt x="86767" y="228765"/>
                </a:cubicBezTo>
                <a:cubicBezTo>
                  <a:pt x="99608" y="232618"/>
                  <a:pt x="113200" y="233401"/>
                  <a:pt x="126206" y="236653"/>
                </a:cubicBezTo>
                <a:cubicBezTo>
                  <a:pt x="134272" y="238670"/>
                  <a:pt x="141804" y="242524"/>
                  <a:pt x="149870" y="244541"/>
                </a:cubicBezTo>
                <a:cubicBezTo>
                  <a:pt x="162876" y="247793"/>
                  <a:pt x="176163" y="249800"/>
                  <a:pt x="189309" y="252430"/>
                </a:cubicBezTo>
                <a:cubicBezTo>
                  <a:pt x="197197" y="257689"/>
                  <a:pt x="204742" y="263503"/>
                  <a:pt x="212973" y="268207"/>
                </a:cubicBezTo>
                <a:cubicBezTo>
                  <a:pt x="223182" y="274041"/>
                  <a:pt x="234956" y="277149"/>
                  <a:pt x="244524" y="283984"/>
                </a:cubicBezTo>
                <a:cubicBezTo>
                  <a:pt x="253601" y="290468"/>
                  <a:pt x="260300" y="299761"/>
                  <a:pt x="268188" y="307649"/>
                </a:cubicBezTo>
                <a:cubicBezTo>
                  <a:pt x="270817" y="315537"/>
                  <a:pt x="274272" y="323197"/>
                  <a:pt x="276076" y="331314"/>
                </a:cubicBezTo>
                <a:cubicBezTo>
                  <a:pt x="279545" y="346928"/>
                  <a:pt x="275486" y="365081"/>
                  <a:pt x="283963" y="378645"/>
                </a:cubicBezTo>
                <a:cubicBezTo>
                  <a:pt x="289093" y="386854"/>
                  <a:pt x="328300" y="398684"/>
                  <a:pt x="339178" y="402310"/>
                </a:cubicBezTo>
                <a:cubicBezTo>
                  <a:pt x="347066" y="407569"/>
                  <a:pt x="354128" y="414352"/>
                  <a:pt x="362842" y="418087"/>
                </a:cubicBezTo>
                <a:cubicBezTo>
                  <a:pt x="372806" y="422358"/>
                  <a:pt x="383969" y="422997"/>
                  <a:pt x="394393" y="425975"/>
                </a:cubicBezTo>
                <a:cubicBezTo>
                  <a:pt x="450992" y="442147"/>
                  <a:pt x="377307" y="425714"/>
                  <a:pt x="457496" y="441752"/>
                </a:cubicBezTo>
                <a:lnTo>
                  <a:pt x="504823" y="512748"/>
                </a:lnTo>
                <a:cubicBezTo>
                  <a:pt x="510082" y="520636"/>
                  <a:pt x="512711" y="531154"/>
                  <a:pt x="520599" y="536413"/>
                </a:cubicBezTo>
                <a:lnTo>
                  <a:pt x="544263" y="552190"/>
                </a:lnTo>
                <a:cubicBezTo>
                  <a:pt x="552151" y="549561"/>
                  <a:pt x="562732" y="550795"/>
                  <a:pt x="567926" y="544302"/>
                </a:cubicBezTo>
                <a:cubicBezTo>
                  <a:pt x="574698" y="535836"/>
                  <a:pt x="574166" y="523464"/>
                  <a:pt x="575814" y="512748"/>
                </a:cubicBezTo>
                <a:cubicBezTo>
                  <a:pt x="583105" y="465352"/>
                  <a:pt x="582404" y="432465"/>
                  <a:pt x="591590" y="386533"/>
                </a:cubicBezTo>
                <a:cubicBezTo>
                  <a:pt x="598007" y="354447"/>
                  <a:pt x="600305" y="365847"/>
                  <a:pt x="623141" y="339203"/>
                </a:cubicBezTo>
                <a:cubicBezTo>
                  <a:pt x="631697" y="329221"/>
                  <a:pt x="638917" y="318167"/>
                  <a:pt x="646805" y="307649"/>
                </a:cubicBezTo>
                <a:cubicBezTo>
                  <a:pt x="652064" y="291872"/>
                  <a:pt x="653357" y="274156"/>
                  <a:pt x="662581" y="260318"/>
                </a:cubicBezTo>
                <a:cubicBezTo>
                  <a:pt x="667839" y="252430"/>
                  <a:pt x="674506" y="245316"/>
                  <a:pt x="678356" y="236653"/>
                </a:cubicBezTo>
                <a:cubicBezTo>
                  <a:pt x="685110" y="221456"/>
                  <a:pt x="688873" y="205099"/>
                  <a:pt x="694132" y="189322"/>
                </a:cubicBezTo>
                <a:cubicBezTo>
                  <a:pt x="696761" y="181434"/>
                  <a:pt x="700003" y="173724"/>
                  <a:pt x="702020" y="165657"/>
                </a:cubicBezTo>
                <a:cubicBezTo>
                  <a:pt x="707279" y="144621"/>
                  <a:pt x="705769" y="120592"/>
                  <a:pt x="717796" y="102550"/>
                </a:cubicBezTo>
                <a:lnTo>
                  <a:pt x="749347" y="55219"/>
                </a:lnTo>
                <a:cubicBezTo>
                  <a:pt x="769734" y="24636"/>
                  <a:pt x="756130" y="34552"/>
                  <a:pt x="788786" y="23666"/>
                </a:cubicBezTo>
                <a:cubicBezTo>
                  <a:pt x="815544" y="5826"/>
                  <a:pt x="805747" y="14593"/>
                  <a:pt x="8203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659966" y="5880231"/>
            <a:ext cx="817925" cy="832819"/>
          </a:xfrm>
          <a:custGeom>
            <a:avLst/>
            <a:gdLst>
              <a:gd name="connsiteX0" fmla="*/ 0 w 817925"/>
              <a:gd name="connsiteY0" fmla="*/ 20311 h 832819"/>
              <a:gd name="connsiteX1" fmla="*/ 39440 w 817925"/>
              <a:gd name="connsiteY1" fmla="*/ 28200 h 832819"/>
              <a:gd name="connsiteX2" fmla="*/ 102543 w 817925"/>
              <a:gd name="connsiteY2" fmla="*/ 59753 h 832819"/>
              <a:gd name="connsiteX3" fmla="*/ 149870 w 817925"/>
              <a:gd name="connsiteY3" fmla="*/ 114972 h 832819"/>
              <a:gd name="connsiteX4" fmla="*/ 165645 w 817925"/>
              <a:gd name="connsiteY4" fmla="*/ 138638 h 832819"/>
              <a:gd name="connsiteX5" fmla="*/ 173533 w 817925"/>
              <a:gd name="connsiteY5" fmla="*/ 162303 h 832819"/>
              <a:gd name="connsiteX6" fmla="*/ 189309 w 817925"/>
              <a:gd name="connsiteY6" fmla="*/ 217522 h 832819"/>
              <a:gd name="connsiteX7" fmla="*/ 205085 w 817925"/>
              <a:gd name="connsiteY7" fmla="*/ 249076 h 832819"/>
              <a:gd name="connsiteX8" fmla="*/ 228748 w 817925"/>
              <a:gd name="connsiteY8" fmla="*/ 304295 h 832819"/>
              <a:gd name="connsiteX9" fmla="*/ 236636 w 817925"/>
              <a:gd name="connsiteY9" fmla="*/ 343737 h 832819"/>
              <a:gd name="connsiteX10" fmla="*/ 244524 w 817925"/>
              <a:gd name="connsiteY10" fmla="*/ 375290 h 832819"/>
              <a:gd name="connsiteX11" fmla="*/ 252412 w 817925"/>
              <a:gd name="connsiteY11" fmla="*/ 469952 h 832819"/>
              <a:gd name="connsiteX12" fmla="*/ 276075 w 817925"/>
              <a:gd name="connsiteY12" fmla="*/ 525171 h 832819"/>
              <a:gd name="connsiteX13" fmla="*/ 283963 w 817925"/>
              <a:gd name="connsiteY13" fmla="*/ 556724 h 832819"/>
              <a:gd name="connsiteX14" fmla="*/ 315515 w 817925"/>
              <a:gd name="connsiteY14" fmla="*/ 611943 h 832819"/>
              <a:gd name="connsiteX15" fmla="*/ 339178 w 817925"/>
              <a:gd name="connsiteY15" fmla="*/ 659274 h 832819"/>
              <a:gd name="connsiteX16" fmla="*/ 362842 w 817925"/>
              <a:gd name="connsiteY16" fmla="*/ 667162 h 832819"/>
              <a:gd name="connsiteX17" fmla="*/ 386505 w 817925"/>
              <a:gd name="connsiteY17" fmla="*/ 682939 h 832819"/>
              <a:gd name="connsiteX18" fmla="*/ 418057 w 817925"/>
              <a:gd name="connsiteY18" fmla="*/ 730270 h 832819"/>
              <a:gd name="connsiteX19" fmla="*/ 433833 w 817925"/>
              <a:gd name="connsiteY19" fmla="*/ 753935 h 832819"/>
              <a:gd name="connsiteX20" fmla="*/ 481160 w 817925"/>
              <a:gd name="connsiteY20" fmla="*/ 801265 h 832819"/>
              <a:gd name="connsiteX21" fmla="*/ 504823 w 817925"/>
              <a:gd name="connsiteY21" fmla="*/ 824931 h 832819"/>
              <a:gd name="connsiteX22" fmla="*/ 552150 w 817925"/>
              <a:gd name="connsiteY22" fmla="*/ 832819 h 832819"/>
              <a:gd name="connsiteX23" fmla="*/ 615253 w 817925"/>
              <a:gd name="connsiteY23" fmla="*/ 761823 h 832819"/>
              <a:gd name="connsiteX24" fmla="*/ 631029 w 817925"/>
              <a:gd name="connsiteY24" fmla="*/ 730270 h 832819"/>
              <a:gd name="connsiteX25" fmla="*/ 646805 w 817925"/>
              <a:gd name="connsiteY25" fmla="*/ 643497 h 832819"/>
              <a:gd name="connsiteX26" fmla="*/ 654693 w 817925"/>
              <a:gd name="connsiteY26" fmla="*/ 572501 h 832819"/>
              <a:gd name="connsiteX27" fmla="*/ 670468 w 817925"/>
              <a:gd name="connsiteY27" fmla="*/ 485728 h 832819"/>
              <a:gd name="connsiteX28" fmla="*/ 678356 w 817925"/>
              <a:gd name="connsiteY28" fmla="*/ 462063 h 832819"/>
              <a:gd name="connsiteX29" fmla="*/ 702020 w 817925"/>
              <a:gd name="connsiteY29" fmla="*/ 406844 h 832819"/>
              <a:gd name="connsiteX30" fmla="*/ 709908 w 817925"/>
              <a:gd name="connsiteY30" fmla="*/ 375290 h 832819"/>
              <a:gd name="connsiteX31" fmla="*/ 725683 w 817925"/>
              <a:gd name="connsiteY31" fmla="*/ 351625 h 832819"/>
              <a:gd name="connsiteX32" fmla="*/ 733571 w 817925"/>
              <a:gd name="connsiteY32" fmla="*/ 304295 h 832819"/>
              <a:gd name="connsiteX33" fmla="*/ 749347 w 817925"/>
              <a:gd name="connsiteY33" fmla="*/ 59753 h 832819"/>
              <a:gd name="connsiteX34" fmla="*/ 757235 w 817925"/>
              <a:gd name="connsiteY34" fmla="*/ 36088 h 832819"/>
              <a:gd name="connsiteX35" fmla="*/ 812450 w 817925"/>
              <a:gd name="connsiteY35" fmla="*/ 12423 h 8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7925" h="832819">
                <a:moveTo>
                  <a:pt x="0" y="20311"/>
                </a:moveTo>
                <a:cubicBezTo>
                  <a:pt x="13147" y="22941"/>
                  <a:pt x="26927" y="23387"/>
                  <a:pt x="39440" y="28200"/>
                </a:cubicBezTo>
                <a:cubicBezTo>
                  <a:pt x="61390" y="36643"/>
                  <a:pt x="102543" y="59753"/>
                  <a:pt x="102543" y="59753"/>
                </a:cubicBezTo>
                <a:cubicBezTo>
                  <a:pt x="131204" y="88418"/>
                  <a:pt x="124578" y="79560"/>
                  <a:pt x="149870" y="114972"/>
                </a:cubicBezTo>
                <a:cubicBezTo>
                  <a:pt x="155380" y="122687"/>
                  <a:pt x="161406" y="130158"/>
                  <a:pt x="165645" y="138638"/>
                </a:cubicBezTo>
                <a:cubicBezTo>
                  <a:pt x="169363" y="146075"/>
                  <a:pt x="171249" y="154308"/>
                  <a:pt x="173533" y="162303"/>
                </a:cubicBezTo>
                <a:cubicBezTo>
                  <a:pt x="179252" y="182320"/>
                  <a:pt x="181203" y="198607"/>
                  <a:pt x="189309" y="217522"/>
                </a:cubicBezTo>
                <a:cubicBezTo>
                  <a:pt x="193941" y="228331"/>
                  <a:pt x="200453" y="238267"/>
                  <a:pt x="205085" y="249076"/>
                </a:cubicBezTo>
                <a:cubicBezTo>
                  <a:pt x="239913" y="330346"/>
                  <a:pt x="176414" y="199614"/>
                  <a:pt x="228748" y="304295"/>
                </a:cubicBezTo>
                <a:cubicBezTo>
                  <a:pt x="231377" y="317442"/>
                  <a:pt x="233728" y="330649"/>
                  <a:pt x="236636" y="343737"/>
                </a:cubicBezTo>
                <a:cubicBezTo>
                  <a:pt x="238988" y="354320"/>
                  <a:pt x="243179" y="364532"/>
                  <a:pt x="244524" y="375290"/>
                </a:cubicBezTo>
                <a:cubicBezTo>
                  <a:pt x="248451" y="406709"/>
                  <a:pt x="248227" y="438566"/>
                  <a:pt x="252412" y="469952"/>
                </a:cubicBezTo>
                <a:cubicBezTo>
                  <a:pt x="255113" y="490212"/>
                  <a:pt x="269176" y="506771"/>
                  <a:pt x="276075" y="525171"/>
                </a:cubicBezTo>
                <a:cubicBezTo>
                  <a:pt x="279881" y="535322"/>
                  <a:pt x="280157" y="546573"/>
                  <a:pt x="283963" y="556724"/>
                </a:cubicBezTo>
                <a:cubicBezTo>
                  <a:pt x="292542" y="579602"/>
                  <a:pt x="302437" y="592325"/>
                  <a:pt x="315515" y="611943"/>
                </a:cubicBezTo>
                <a:cubicBezTo>
                  <a:pt x="320711" y="627531"/>
                  <a:pt x="325278" y="648153"/>
                  <a:pt x="339178" y="659274"/>
                </a:cubicBezTo>
                <a:cubicBezTo>
                  <a:pt x="345671" y="664468"/>
                  <a:pt x="354954" y="664533"/>
                  <a:pt x="362842" y="667162"/>
                </a:cubicBezTo>
                <a:cubicBezTo>
                  <a:pt x="370730" y="672421"/>
                  <a:pt x="380263" y="675804"/>
                  <a:pt x="386505" y="682939"/>
                </a:cubicBezTo>
                <a:cubicBezTo>
                  <a:pt x="398990" y="697209"/>
                  <a:pt x="407540" y="714493"/>
                  <a:pt x="418057" y="730270"/>
                </a:cubicBezTo>
                <a:cubicBezTo>
                  <a:pt x="423316" y="738158"/>
                  <a:pt x="427130" y="747231"/>
                  <a:pt x="433833" y="753935"/>
                </a:cubicBezTo>
                <a:lnTo>
                  <a:pt x="481160" y="801265"/>
                </a:lnTo>
                <a:cubicBezTo>
                  <a:pt x="489048" y="809154"/>
                  <a:pt x="493819" y="823097"/>
                  <a:pt x="504823" y="824931"/>
                </a:cubicBezTo>
                <a:lnTo>
                  <a:pt x="552150" y="832819"/>
                </a:lnTo>
                <a:cubicBezTo>
                  <a:pt x="606519" y="819227"/>
                  <a:pt x="578853" y="834628"/>
                  <a:pt x="615253" y="761823"/>
                </a:cubicBezTo>
                <a:lnTo>
                  <a:pt x="631029" y="730270"/>
                </a:lnTo>
                <a:cubicBezTo>
                  <a:pt x="636288" y="701346"/>
                  <a:pt x="642444" y="672570"/>
                  <a:pt x="646805" y="643497"/>
                </a:cubicBezTo>
                <a:cubicBezTo>
                  <a:pt x="650337" y="619949"/>
                  <a:pt x="651546" y="596103"/>
                  <a:pt x="654693" y="572501"/>
                </a:cubicBezTo>
                <a:cubicBezTo>
                  <a:pt x="656703" y="557423"/>
                  <a:pt x="666218" y="502731"/>
                  <a:pt x="670468" y="485728"/>
                </a:cubicBezTo>
                <a:cubicBezTo>
                  <a:pt x="672485" y="477661"/>
                  <a:pt x="676072" y="470058"/>
                  <a:pt x="678356" y="462063"/>
                </a:cubicBezTo>
                <a:cubicBezTo>
                  <a:pt x="691090" y="417491"/>
                  <a:pt x="678003" y="442871"/>
                  <a:pt x="702020" y="406844"/>
                </a:cubicBezTo>
                <a:cubicBezTo>
                  <a:pt x="704649" y="396326"/>
                  <a:pt x="705638" y="385255"/>
                  <a:pt x="709908" y="375290"/>
                </a:cubicBezTo>
                <a:cubicBezTo>
                  <a:pt x="713642" y="366576"/>
                  <a:pt x="722685" y="360619"/>
                  <a:pt x="725683" y="351625"/>
                </a:cubicBezTo>
                <a:cubicBezTo>
                  <a:pt x="730740" y="336451"/>
                  <a:pt x="730942" y="320072"/>
                  <a:pt x="733571" y="304295"/>
                </a:cubicBezTo>
                <a:cubicBezTo>
                  <a:pt x="738830" y="222781"/>
                  <a:pt x="723517" y="137245"/>
                  <a:pt x="749347" y="59753"/>
                </a:cubicBezTo>
                <a:cubicBezTo>
                  <a:pt x="751976" y="51865"/>
                  <a:pt x="750469" y="40921"/>
                  <a:pt x="757235" y="36088"/>
                </a:cubicBezTo>
                <a:cubicBezTo>
                  <a:pt x="875911" y="-48686"/>
                  <a:pt x="777638" y="47235"/>
                  <a:pt x="812450" y="12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805464" y="1759119"/>
            <a:ext cx="867664" cy="220876"/>
          </a:xfrm>
          <a:custGeom>
            <a:avLst/>
            <a:gdLst>
              <a:gd name="connsiteX0" fmla="*/ 0 w 867664"/>
              <a:gd name="connsiteY0" fmla="*/ 23665 h 220876"/>
              <a:gd name="connsiteX1" fmla="*/ 86766 w 867664"/>
              <a:gd name="connsiteY1" fmla="*/ 7888 h 220876"/>
              <a:gd name="connsiteX2" fmla="*/ 149869 w 867664"/>
              <a:gd name="connsiteY2" fmla="*/ 0 h 220876"/>
              <a:gd name="connsiteX3" fmla="*/ 268187 w 867664"/>
              <a:gd name="connsiteY3" fmla="*/ 15777 h 220876"/>
              <a:gd name="connsiteX4" fmla="*/ 331290 w 867664"/>
              <a:gd name="connsiteY4" fmla="*/ 47330 h 220876"/>
              <a:gd name="connsiteX5" fmla="*/ 386505 w 867664"/>
              <a:gd name="connsiteY5" fmla="*/ 94661 h 220876"/>
              <a:gd name="connsiteX6" fmla="*/ 410169 w 867664"/>
              <a:gd name="connsiteY6" fmla="*/ 102549 h 220876"/>
              <a:gd name="connsiteX7" fmla="*/ 441720 w 867664"/>
              <a:gd name="connsiteY7" fmla="*/ 118326 h 220876"/>
              <a:gd name="connsiteX8" fmla="*/ 457496 w 867664"/>
              <a:gd name="connsiteY8" fmla="*/ 141992 h 220876"/>
              <a:gd name="connsiteX9" fmla="*/ 473271 w 867664"/>
              <a:gd name="connsiteY9" fmla="*/ 189322 h 220876"/>
              <a:gd name="connsiteX10" fmla="*/ 489047 w 867664"/>
              <a:gd name="connsiteY10" fmla="*/ 220876 h 220876"/>
              <a:gd name="connsiteX11" fmla="*/ 623141 w 867664"/>
              <a:gd name="connsiteY11" fmla="*/ 212987 h 220876"/>
              <a:gd name="connsiteX12" fmla="*/ 670468 w 867664"/>
              <a:gd name="connsiteY12" fmla="*/ 197211 h 220876"/>
              <a:gd name="connsiteX13" fmla="*/ 725683 w 867664"/>
              <a:gd name="connsiteY13" fmla="*/ 205099 h 220876"/>
              <a:gd name="connsiteX14" fmla="*/ 749346 w 867664"/>
              <a:gd name="connsiteY14" fmla="*/ 212987 h 220876"/>
              <a:gd name="connsiteX15" fmla="*/ 836113 w 867664"/>
              <a:gd name="connsiteY15" fmla="*/ 205099 h 220876"/>
              <a:gd name="connsiteX16" fmla="*/ 867664 w 867664"/>
              <a:gd name="connsiteY16" fmla="*/ 197211 h 2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664" h="220876">
                <a:moveTo>
                  <a:pt x="0" y="23665"/>
                </a:moveTo>
                <a:cubicBezTo>
                  <a:pt x="33959" y="16873"/>
                  <a:pt x="51461" y="12932"/>
                  <a:pt x="86766" y="7888"/>
                </a:cubicBezTo>
                <a:cubicBezTo>
                  <a:pt x="107751" y="4890"/>
                  <a:pt x="128835" y="2629"/>
                  <a:pt x="149869" y="0"/>
                </a:cubicBezTo>
                <a:cubicBezTo>
                  <a:pt x="155149" y="587"/>
                  <a:pt x="252192" y="10064"/>
                  <a:pt x="268187" y="15777"/>
                </a:cubicBezTo>
                <a:cubicBezTo>
                  <a:pt x="290334" y="23687"/>
                  <a:pt x="331290" y="47330"/>
                  <a:pt x="331290" y="47330"/>
                </a:cubicBezTo>
                <a:cubicBezTo>
                  <a:pt x="350697" y="66739"/>
                  <a:pt x="362478" y="82647"/>
                  <a:pt x="386505" y="94661"/>
                </a:cubicBezTo>
                <a:cubicBezTo>
                  <a:pt x="393942" y="98380"/>
                  <a:pt x="402527" y="99274"/>
                  <a:pt x="410169" y="102549"/>
                </a:cubicBezTo>
                <a:cubicBezTo>
                  <a:pt x="420977" y="107181"/>
                  <a:pt x="431203" y="113067"/>
                  <a:pt x="441720" y="118326"/>
                </a:cubicBezTo>
                <a:cubicBezTo>
                  <a:pt x="446979" y="126215"/>
                  <a:pt x="453646" y="133328"/>
                  <a:pt x="457496" y="141992"/>
                </a:cubicBezTo>
                <a:cubicBezTo>
                  <a:pt x="464250" y="157189"/>
                  <a:pt x="465834" y="174448"/>
                  <a:pt x="473271" y="189322"/>
                </a:cubicBezTo>
                <a:lnTo>
                  <a:pt x="489047" y="220876"/>
                </a:lnTo>
                <a:cubicBezTo>
                  <a:pt x="533745" y="218246"/>
                  <a:pt x="578742" y="218779"/>
                  <a:pt x="623141" y="212987"/>
                </a:cubicBezTo>
                <a:cubicBezTo>
                  <a:pt x="639630" y="210836"/>
                  <a:pt x="670468" y="197211"/>
                  <a:pt x="670468" y="197211"/>
                </a:cubicBezTo>
                <a:cubicBezTo>
                  <a:pt x="688873" y="199840"/>
                  <a:pt x="707452" y="201453"/>
                  <a:pt x="725683" y="205099"/>
                </a:cubicBezTo>
                <a:cubicBezTo>
                  <a:pt x="733836" y="206730"/>
                  <a:pt x="741032" y="212987"/>
                  <a:pt x="749346" y="212987"/>
                </a:cubicBezTo>
                <a:cubicBezTo>
                  <a:pt x="778388" y="212987"/>
                  <a:pt x="807191" y="207728"/>
                  <a:pt x="836113" y="205099"/>
                </a:cubicBezTo>
                <a:cubicBezTo>
                  <a:pt x="862270" y="196380"/>
                  <a:pt x="851462" y="197211"/>
                  <a:pt x="867664" y="197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805464" y="3044932"/>
            <a:ext cx="844001" cy="946611"/>
          </a:xfrm>
          <a:custGeom>
            <a:avLst/>
            <a:gdLst>
              <a:gd name="connsiteX0" fmla="*/ 0 w 844001"/>
              <a:gd name="connsiteY0" fmla="*/ 118327 h 946611"/>
              <a:gd name="connsiteX1" fmla="*/ 31551 w 844001"/>
              <a:gd name="connsiteY1" fmla="*/ 157769 h 946611"/>
              <a:gd name="connsiteX2" fmla="*/ 55215 w 844001"/>
              <a:gd name="connsiteY2" fmla="*/ 197211 h 946611"/>
              <a:gd name="connsiteX3" fmla="*/ 78878 w 844001"/>
              <a:gd name="connsiteY3" fmla="*/ 212988 h 946611"/>
              <a:gd name="connsiteX4" fmla="*/ 94654 w 844001"/>
              <a:gd name="connsiteY4" fmla="*/ 244541 h 946611"/>
              <a:gd name="connsiteX5" fmla="*/ 141981 w 844001"/>
              <a:gd name="connsiteY5" fmla="*/ 402310 h 946611"/>
              <a:gd name="connsiteX6" fmla="*/ 189308 w 844001"/>
              <a:gd name="connsiteY6" fmla="*/ 583744 h 946611"/>
              <a:gd name="connsiteX7" fmla="*/ 197196 w 844001"/>
              <a:gd name="connsiteY7" fmla="*/ 638963 h 946611"/>
              <a:gd name="connsiteX8" fmla="*/ 228748 w 844001"/>
              <a:gd name="connsiteY8" fmla="*/ 709959 h 946611"/>
              <a:gd name="connsiteX9" fmla="*/ 244523 w 844001"/>
              <a:gd name="connsiteY9" fmla="*/ 757289 h 946611"/>
              <a:gd name="connsiteX10" fmla="*/ 252411 w 844001"/>
              <a:gd name="connsiteY10" fmla="*/ 780954 h 946611"/>
              <a:gd name="connsiteX11" fmla="*/ 260299 w 844001"/>
              <a:gd name="connsiteY11" fmla="*/ 820397 h 946611"/>
              <a:gd name="connsiteX12" fmla="*/ 291851 w 844001"/>
              <a:gd name="connsiteY12" fmla="*/ 891392 h 946611"/>
              <a:gd name="connsiteX13" fmla="*/ 307626 w 844001"/>
              <a:gd name="connsiteY13" fmla="*/ 946611 h 946611"/>
              <a:gd name="connsiteX14" fmla="*/ 425944 w 844001"/>
              <a:gd name="connsiteY14" fmla="*/ 938723 h 946611"/>
              <a:gd name="connsiteX15" fmla="*/ 441720 w 844001"/>
              <a:gd name="connsiteY15" fmla="*/ 907169 h 946611"/>
              <a:gd name="connsiteX16" fmla="*/ 449608 w 844001"/>
              <a:gd name="connsiteY16" fmla="*/ 883504 h 946611"/>
              <a:gd name="connsiteX17" fmla="*/ 489047 w 844001"/>
              <a:gd name="connsiteY17" fmla="*/ 773066 h 946611"/>
              <a:gd name="connsiteX18" fmla="*/ 504823 w 844001"/>
              <a:gd name="connsiteY18" fmla="*/ 662628 h 946611"/>
              <a:gd name="connsiteX19" fmla="*/ 520599 w 844001"/>
              <a:gd name="connsiteY19" fmla="*/ 560078 h 946611"/>
              <a:gd name="connsiteX20" fmla="*/ 536374 w 844001"/>
              <a:gd name="connsiteY20" fmla="*/ 504860 h 946611"/>
              <a:gd name="connsiteX21" fmla="*/ 552150 w 844001"/>
              <a:gd name="connsiteY21" fmla="*/ 441752 h 946611"/>
              <a:gd name="connsiteX22" fmla="*/ 567926 w 844001"/>
              <a:gd name="connsiteY22" fmla="*/ 402310 h 946611"/>
              <a:gd name="connsiteX23" fmla="*/ 583701 w 844001"/>
              <a:gd name="connsiteY23" fmla="*/ 347091 h 946611"/>
              <a:gd name="connsiteX24" fmla="*/ 599477 w 844001"/>
              <a:gd name="connsiteY24" fmla="*/ 323426 h 946611"/>
              <a:gd name="connsiteX25" fmla="*/ 615253 w 844001"/>
              <a:gd name="connsiteY25" fmla="*/ 228765 h 946611"/>
              <a:gd name="connsiteX26" fmla="*/ 623141 w 844001"/>
              <a:gd name="connsiteY26" fmla="*/ 197211 h 946611"/>
              <a:gd name="connsiteX27" fmla="*/ 662580 w 844001"/>
              <a:gd name="connsiteY27" fmla="*/ 173546 h 946611"/>
              <a:gd name="connsiteX28" fmla="*/ 686244 w 844001"/>
              <a:gd name="connsiteY28" fmla="*/ 157769 h 946611"/>
              <a:gd name="connsiteX29" fmla="*/ 717795 w 844001"/>
              <a:gd name="connsiteY29" fmla="*/ 118327 h 946611"/>
              <a:gd name="connsiteX30" fmla="*/ 725683 w 844001"/>
              <a:gd name="connsiteY30" fmla="*/ 94661 h 946611"/>
              <a:gd name="connsiteX31" fmla="*/ 741459 w 844001"/>
              <a:gd name="connsiteY31" fmla="*/ 70996 h 946611"/>
              <a:gd name="connsiteX32" fmla="*/ 773010 w 844001"/>
              <a:gd name="connsiteY32" fmla="*/ 39442 h 946611"/>
              <a:gd name="connsiteX33" fmla="*/ 788786 w 844001"/>
              <a:gd name="connsiteY33" fmla="*/ 15777 h 946611"/>
              <a:gd name="connsiteX34" fmla="*/ 828225 w 844001"/>
              <a:gd name="connsiteY34" fmla="*/ 7889 h 946611"/>
              <a:gd name="connsiteX35" fmla="*/ 844001 w 844001"/>
              <a:gd name="connsiteY35" fmla="*/ 0 h 9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001" h="946611">
                <a:moveTo>
                  <a:pt x="0" y="118327"/>
                </a:moveTo>
                <a:cubicBezTo>
                  <a:pt x="10517" y="131474"/>
                  <a:pt x="21896" y="143976"/>
                  <a:pt x="31551" y="157769"/>
                </a:cubicBezTo>
                <a:cubicBezTo>
                  <a:pt x="40343" y="170330"/>
                  <a:pt x="45237" y="185570"/>
                  <a:pt x="55215" y="197211"/>
                </a:cubicBezTo>
                <a:cubicBezTo>
                  <a:pt x="61384" y="204409"/>
                  <a:pt x="70990" y="207729"/>
                  <a:pt x="78878" y="212988"/>
                </a:cubicBezTo>
                <a:cubicBezTo>
                  <a:pt x="84137" y="223506"/>
                  <a:pt x="90525" y="233531"/>
                  <a:pt x="94654" y="244541"/>
                </a:cubicBezTo>
                <a:cubicBezTo>
                  <a:pt x="129687" y="337969"/>
                  <a:pt x="120340" y="321150"/>
                  <a:pt x="141981" y="402310"/>
                </a:cubicBezTo>
                <a:cubicBezTo>
                  <a:pt x="157053" y="458837"/>
                  <a:pt x="181696" y="530458"/>
                  <a:pt x="189308" y="583744"/>
                </a:cubicBezTo>
                <a:cubicBezTo>
                  <a:pt x="191937" y="602150"/>
                  <a:pt x="192687" y="620925"/>
                  <a:pt x="197196" y="638963"/>
                </a:cubicBezTo>
                <a:cubicBezTo>
                  <a:pt x="206070" y="674462"/>
                  <a:pt x="215998" y="678082"/>
                  <a:pt x="228748" y="709959"/>
                </a:cubicBezTo>
                <a:cubicBezTo>
                  <a:pt x="234924" y="725400"/>
                  <a:pt x="239265" y="741512"/>
                  <a:pt x="244523" y="757289"/>
                </a:cubicBezTo>
                <a:cubicBezTo>
                  <a:pt x="247152" y="765177"/>
                  <a:pt x="250780" y="772800"/>
                  <a:pt x="252411" y="780954"/>
                </a:cubicBezTo>
                <a:cubicBezTo>
                  <a:pt x="255040" y="794102"/>
                  <a:pt x="256446" y="807554"/>
                  <a:pt x="260299" y="820397"/>
                </a:cubicBezTo>
                <a:cubicBezTo>
                  <a:pt x="272531" y="861173"/>
                  <a:pt x="276312" y="855133"/>
                  <a:pt x="291851" y="891392"/>
                </a:cubicBezTo>
                <a:cubicBezTo>
                  <a:pt x="298641" y="907237"/>
                  <a:pt x="303623" y="930598"/>
                  <a:pt x="307626" y="946611"/>
                </a:cubicBezTo>
                <a:cubicBezTo>
                  <a:pt x="347065" y="943982"/>
                  <a:pt x="388023" y="949877"/>
                  <a:pt x="425944" y="938723"/>
                </a:cubicBezTo>
                <a:cubicBezTo>
                  <a:pt x="437225" y="935405"/>
                  <a:pt x="437088" y="917978"/>
                  <a:pt x="441720" y="907169"/>
                </a:cubicBezTo>
                <a:cubicBezTo>
                  <a:pt x="444995" y="899526"/>
                  <a:pt x="446231" y="891102"/>
                  <a:pt x="449608" y="883504"/>
                </a:cubicBezTo>
                <a:cubicBezTo>
                  <a:pt x="474419" y="827674"/>
                  <a:pt x="479501" y="839892"/>
                  <a:pt x="489047" y="773066"/>
                </a:cubicBezTo>
                <a:lnTo>
                  <a:pt x="504823" y="662628"/>
                </a:lnTo>
                <a:cubicBezTo>
                  <a:pt x="507021" y="647239"/>
                  <a:pt x="516495" y="577865"/>
                  <a:pt x="520599" y="560078"/>
                </a:cubicBezTo>
                <a:cubicBezTo>
                  <a:pt x="524903" y="541426"/>
                  <a:pt x="531442" y="523356"/>
                  <a:pt x="536374" y="504860"/>
                </a:cubicBezTo>
                <a:cubicBezTo>
                  <a:pt x="541961" y="483909"/>
                  <a:pt x="544097" y="461885"/>
                  <a:pt x="552150" y="441752"/>
                </a:cubicBezTo>
                <a:cubicBezTo>
                  <a:pt x="557409" y="428605"/>
                  <a:pt x="563448" y="415743"/>
                  <a:pt x="567926" y="402310"/>
                </a:cubicBezTo>
                <a:cubicBezTo>
                  <a:pt x="572978" y="387154"/>
                  <a:pt x="576108" y="362278"/>
                  <a:pt x="583701" y="347091"/>
                </a:cubicBezTo>
                <a:cubicBezTo>
                  <a:pt x="587941" y="338611"/>
                  <a:pt x="594218" y="331314"/>
                  <a:pt x="599477" y="323426"/>
                </a:cubicBezTo>
                <a:cubicBezTo>
                  <a:pt x="617091" y="270580"/>
                  <a:pt x="600157" y="326897"/>
                  <a:pt x="615253" y="228765"/>
                </a:cubicBezTo>
                <a:cubicBezTo>
                  <a:pt x="616901" y="218049"/>
                  <a:pt x="616086" y="205443"/>
                  <a:pt x="623141" y="197211"/>
                </a:cubicBezTo>
                <a:cubicBezTo>
                  <a:pt x="633118" y="185570"/>
                  <a:pt x="649579" y="181672"/>
                  <a:pt x="662580" y="173546"/>
                </a:cubicBezTo>
                <a:cubicBezTo>
                  <a:pt x="670619" y="168521"/>
                  <a:pt x="678356" y="163028"/>
                  <a:pt x="686244" y="157769"/>
                </a:cubicBezTo>
                <a:cubicBezTo>
                  <a:pt x="706068" y="98287"/>
                  <a:pt x="677020" y="169299"/>
                  <a:pt x="717795" y="118327"/>
                </a:cubicBezTo>
                <a:cubicBezTo>
                  <a:pt x="722989" y="111834"/>
                  <a:pt x="721964" y="102099"/>
                  <a:pt x="725683" y="94661"/>
                </a:cubicBezTo>
                <a:cubicBezTo>
                  <a:pt x="729923" y="86181"/>
                  <a:pt x="736200" y="78884"/>
                  <a:pt x="741459" y="70996"/>
                </a:cubicBezTo>
                <a:cubicBezTo>
                  <a:pt x="758667" y="19364"/>
                  <a:pt x="734766" y="70039"/>
                  <a:pt x="773010" y="39442"/>
                </a:cubicBezTo>
                <a:cubicBezTo>
                  <a:pt x="780413" y="33519"/>
                  <a:pt x="780555" y="20481"/>
                  <a:pt x="788786" y="15777"/>
                </a:cubicBezTo>
                <a:cubicBezTo>
                  <a:pt x="800426" y="9125"/>
                  <a:pt x="815334" y="11572"/>
                  <a:pt x="828225" y="7889"/>
                </a:cubicBezTo>
                <a:cubicBezTo>
                  <a:pt x="833878" y="6274"/>
                  <a:pt x="838742" y="2630"/>
                  <a:pt x="84400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837015" y="4867159"/>
            <a:ext cx="859777" cy="418086"/>
          </a:xfrm>
          <a:custGeom>
            <a:avLst/>
            <a:gdLst>
              <a:gd name="connsiteX0" fmla="*/ 0 w 859777"/>
              <a:gd name="connsiteY0" fmla="*/ 0 h 418086"/>
              <a:gd name="connsiteX1" fmla="*/ 47327 w 859777"/>
              <a:gd name="connsiteY1" fmla="*/ 63107 h 418086"/>
              <a:gd name="connsiteX2" fmla="*/ 86767 w 859777"/>
              <a:gd name="connsiteY2" fmla="*/ 70995 h 418086"/>
              <a:gd name="connsiteX3" fmla="*/ 110430 w 859777"/>
              <a:gd name="connsiteY3" fmla="*/ 86772 h 418086"/>
              <a:gd name="connsiteX4" fmla="*/ 173533 w 859777"/>
              <a:gd name="connsiteY4" fmla="*/ 118326 h 418086"/>
              <a:gd name="connsiteX5" fmla="*/ 212972 w 859777"/>
              <a:gd name="connsiteY5" fmla="*/ 149880 h 418086"/>
              <a:gd name="connsiteX6" fmla="*/ 236636 w 859777"/>
              <a:gd name="connsiteY6" fmla="*/ 157768 h 418086"/>
              <a:gd name="connsiteX7" fmla="*/ 307627 w 859777"/>
              <a:gd name="connsiteY7" fmla="*/ 189322 h 418086"/>
              <a:gd name="connsiteX8" fmla="*/ 354954 w 859777"/>
              <a:gd name="connsiteY8" fmla="*/ 228764 h 418086"/>
              <a:gd name="connsiteX9" fmla="*/ 362842 w 859777"/>
              <a:gd name="connsiteY9" fmla="*/ 252429 h 418086"/>
              <a:gd name="connsiteX10" fmla="*/ 378618 w 859777"/>
              <a:gd name="connsiteY10" fmla="*/ 276094 h 418086"/>
              <a:gd name="connsiteX11" fmla="*/ 425945 w 859777"/>
              <a:gd name="connsiteY11" fmla="*/ 307648 h 418086"/>
              <a:gd name="connsiteX12" fmla="*/ 449608 w 859777"/>
              <a:gd name="connsiteY12" fmla="*/ 323425 h 418086"/>
              <a:gd name="connsiteX13" fmla="*/ 473272 w 859777"/>
              <a:gd name="connsiteY13" fmla="*/ 339202 h 418086"/>
              <a:gd name="connsiteX14" fmla="*/ 512711 w 859777"/>
              <a:gd name="connsiteY14" fmla="*/ 378644 h 418086"/>
              <a:gd name="connsiteX15" fmla="*/ 528487 w 859777"/>
              <a:gd name="connsiteY15" fmla="*/ 402309 h 418086"/>
              <a:gd name="connsiteX16" fmla="*/ 583702 w 859777"/>
              <a:gd name="connsiteY16" fmla="*/ 418086 h 418086"/>
              <a:gd name="connsiteX17" fmla="*/ 607365 w 859777"/>
              <a:gd name="connsiteY17" fmla="*/ 299760 h 418086"/>
              <a:gd name="connsiteX18" fmla="*/ 670468 w 859777"/>
              <a:gd name="connsiteY18" fmla="*/ 236652 h 418086"/>
              <a:gd name="connsiteX19" fmla="*/ 694132 w 859777"/>
              <a:gd name="connsiteY19" fmla="*/ 220876 h 418086"/>
              <a:gd name="connsiteX20" fmla="*/ 859777 w 859777"/>
              <a:gd name="connsiteY20" fmla="*/ 212987 h 4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9777" h="418086">
                <a:moveTo>
                  <a:pt x="0" y="0"/>
                </a:moveTo>
                <a:cubicBezTo>
                  <a:pt x="9078" y="15130"/>
                  <a:pt x="27611" y="53249"/>
                  <a:pt x="47327" y="63107"/>
                </a:cubicBezTo>
                <a:cubicBezTo>
                  <a:pt x="59318" y="69103"/>
                  <a:pt x="73620" y="68366"/>
                  <a:pt x="86767" y="70995"/>
                </a:cubicBezTo>
                <a:cubicBezTo>
                  <a:pt x="94655" y="76254"/>
                  <a:pt x="101951" y="82532"/>
                  <a:pt x="110430" y="86772"/>
                </a:cubicBezTo>
                <a:cubicBezTo>
                  <a:pt x="167851" y="115485"/>
                  <a:pt x="91539" y="60926"/>
                  <a:pt x="173533" y="118326"/>
                </a:cubicBezTo>
                <a:cubicBezTo>
                  <a:pt x="187325" y="127981"/>
                  <a:pt x="198695" y="140956"/>
                  <a:pt x="212972" y="149880"/>
                </a:cubicBezTo>
                <a:cubicBezTo>
                  <a:pt x="220023" y="154287"/>
                  <a:pt x="229038" y="154391"/>
                  <a:pt x="236636" y="157768"/>
                </a:cubicBezTo>
                <a:cubicBezTo>
                  <a:pt x="318793" y="194284"/>
                  <a:pt x="254317" y="171550"/>
                  <a:pt x="307627" y="189322"/>
                </a:cubicBezTo>
                <a:cubicBezTo>
                  <a:pt x="362203" y="271189"/>
                  <a:pt x="274890" y="148694"/>
                  <a:pt x="354954" y="228764"/>
                </a:cubicBezTo>
                <a:cubicBezTo>
                  <a:pt x="360833" y="234644"/>
                  <a:pt x="359124" y="244992"/>
                  <a:pt x="362842" y="252429"/>
                </a:cubicBezTo>
                <a:cubicBezTo>
                  <a:pt x="367082" y="260909"/>
                  <a:pt x="371483" y="269851"/>
                  <a:pt x="378618" y="276094"/>
                </a:cubicBezTo>
                <a:cubicBezTo>
                  <a:pt x="392887" y="288580"/>
                  <a:pt x="410169" y="297130"/>
                  <a:pt x="425945" y="307648"/>
                </a:cubicBezTo>
                <a:lnTo>
                  <a:pt x="449608" y="323425"/>
                </a:lnTo>
                <a:lnTo>
                  <a:pt x="473272" y="339202"/>
                </a:lnTo>
                <a:cubicBezTo>
                  <a:pt x="515342" y="402310"/>
                  <a:pt x="460125" y="326054"/>
                  <a:pt x="512711" y="378644"/>
                </a:cubicBezTo>
                <a:cubicBezTo>
                  <a:pt x="519414" y="385348"/>
                  <a:pt x="521084" y="396386"/>
                  <a:pt x="528487" y="402309"/>
                </a:cubicBezTo>
                <a:cubicBezTo>
                  <a:pt x="533633" y="406426"/>
                  <a:pt x="581637" y="417570"/>
                  <a:pt x="583702" y="418086"/>
                </a:cubicBezTo>
                <a:cubicBezTo>
                  <a:pt x="621554" y="323451"/>
                  <a:pt x="575185" y="449947"/>
                  <a:pt x="607365" y="299760"/>
                </a:cubicBezTo>
                <a:cubicBezTo>
                  <a:pt x="615450" y="262029"/>
                  <a:pt x="639430" y="257345"/>
                  <a:pt x="670468" y="236652"/>
                </a:cubicBezTo>
                <a:cubicBezTo>
                  <a:pt x="678356" y="231393"/>
                  <a:pt x="684691" y="221734"/>
                  <a:pt x="694132" y="220876"/>
                </a:cubicBezTo>
                <a:cubicBezTo>
                  <a:pt x="807083" y="210606"/>
                  <a:pt x="751857" y="212987"/>
                  <a:pt x="859777" y="2129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844903" y="5805881"/>
            <a:ext cx="836113" cy="583744"/>
          </a:xfrm>
          <a:custGeom>
            <a:avLst/>
            <a:gdLst>
              <a:gd name="connsiteX0" fmla="*/ 0 w 836113"/>
              <a:gd name="connsiteY0" fmla="*/ 0 h 583744"/>
              <a:gd name="connsiteX1" fmla="*/ 63103 w 836113"/>
              <a:gd name="connsiteY1" fmla="*/ 47331 h 583744"/>
              <a:gd name="connsiteX2" fmla="*/ 173533 w 836113"/>
              <a:gd name="connsiteY2" fmla="*/ 141992 h 583744"/>
              <a:gd name="connsiteX3" fmla="*/ 212972 w 836113"/>
              <a:gd name="connsiteY3" fmla="*/ 205099 h 583744"/>
              <a:gd name="connsiteX4" fmla="*/ 323402 w 836113"/>
              <a:gd name="connsiteY4" fmla="*/ 354979 h 583744"/>
              <a:gd name="connsiteX5" fmla="*/ 362842 w 836113"/>
              <a:gd name="connsiteY5" fmla="*/ 402310 h 583744"/>
              <a:gd name="connsiteX6" fmla="*/ 418057 w 836113"/>
              <a:gd name="connsiteY6" fmla="*/ 481194 h 583744"/>
              <a:gd name="connsiteX7" fmla="*/ 473272 w 836113"/>
              <a:gd name="connsiteY7" fmla="*/ 512748 h 583744"/>
              <a:gd name="connsiteX8" fmla="*/ 504823 w 836113"/>
              <a:gd name="connsiteY8" fmla="*/ 520636 h 583744"/>
              <a:gd name="connsiteX9" fmla="*/ 544262 w 836113"/>
              <a:gd name="connsiteY9" fmla="*/ 536413 h 583744"/>
              <a:gd name="connsiteX10" fmla="*/ 567926 w 836113"/>
              <a:gd name="connsiteY10" fmla="*/ 544302 h 583744"/>
              <a:gd name="connsiteX11" fmla="*/ 599477 w 836113"/>
              <a:gd name="connsiteY11" fmla="*/ 560078 h 583744"/>
              <a:gd name="connsiteX12" fmla="*/ 631029 w 836113"/>
              <a:gd name="connsiteY12" fmla="*/ 567967 h 583744"/>
              <a:gd name="connsiteX13" fmla="*/ 709907 w 836113"/>
              <a:gd name="connsiteY13" fmla="*/ 583744 h 583744"/>
              <a:gd name="connsiteX14" fmla="*/ 749347 w 836113"/>
              <a:gd name="connsiteY14" fmla="*/ 544302 h 583744"/>
              <a:gd name="connsiteX15" fmla="*/ 812450 w 836113"/>
              <a:gd name="connsiteY15" fmla="*/ 449640 h 583744"/>
              <a:gd name="connsiteX16" fmla="*/ 836113 w 836113"/>
              <a:gd name="connsiteY16" fmla="*/ 449640 h 5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6113" h="583744">
                <a:moveTo>
                  <a:pt x="0" y="0"/>
                </a:moveTo>
                <a:cubicBezTo>
                  <a:pt x="82877" y="49732"/>
                  <a:pt x="3952" y="-1965"/>
                  <a:pt x="63103" y="47331"/>
                </a:cubicBezTo>
                <a:cubicBezTo>
                  <a:pt x="96114" y="74842"/>
                  <a:pt x="145552" y="105614"/>
                  <a:pt x="173533" y="141992"/>
                </a:cubicBezTo>
                <a:cubicBezTo>
                  <a:pt x="188657" y="161654"/>
                  <a:pt x="198697" y="184812"/>
                  <a:pt x="212972" y="205099"/>
                </a:cubicBezTo>
                <a:cubicBezTo>
                  <a:pt x="248683" y="255850"/>
                  <a:pt x="283676" y="307305"/>
                  <a:pt x="323402" y="354979"/>
                </a:cubicBezTo>
                <a:cubicBezTo>
                  <a:pt x="336549" y="370756"/>
                  <a:pt x="350764" y="385701"/>
                  <a:pt x="362842" y="402310"/>
                </a:cubicBezTo>
                <a:cubicBezTo>
                  <a:pt x="395344" y="447004"/>
                  <a:pt x="376732" y="439866"/>
                  <a:pt x="418057" y="481194"/>
                </a:cubicBezTo>
                <a:cubicBezTo>
                  <a:pt x="427212" y="490350"/>
                  <a:pt x="463371" y="509035"/>
                  <a:pt x="473272" y="512748"/>
                </a:cubicBezTo>
                <a:cubicBezTo>
                  <a:pt x="483422" y="516555"/>
                  <a:pt x="494539" y="517208"/>
                  <a:pt x="504823" y="520636"/>
                </a:cubicBezTo>
                <a:cubicBezTo>
                  <a:pt x="518256" y="525114"/>
                  <a:pt x="531004" y="531441"/>
                  <a:pt x="544262" y="536413"/>
                </a:cubicBezTo>
                <a:cubicBezTo>
                  <a:pt x="552047" y="539333"/>
                  <a:pt x="560284" y="541026"/>
                  <a:pt x="567926" y="544302"/>
                </a:cubicBezTo>
                <a:cubicBezTo>
                  <a:pt x="578734" y="548934"/>
                  <a:pt x="588467" y="555949"/>
                  <a:pt x="599477" y="560078"/>
                </a:cubicBezTo>
                <a:cubicBezTo>
                  <a:pt x="609628" y="563885"/>
                  <a:pt x="620429" y="565695"/>
                  <a:pt x="631029" y="567967"/>
                </a:cubicBezTo>
                <a:cubicBezTo>
                  <a:pt x="657247" y="573586"/>
                  <a:pt x="709907" y="583744"/>
                  <a:pt x="709907" y="583744"/>
                </a:cubicBezTo>
                <a:cubicBezTo>
                  <a:pt x="731495" y="569351"/>
                  <a:pt x="738277" y="569212"/>
                  <a:pt x="749347" y="544302"/>
                </a:cubicBezTo>
                <a:cubicBezTo>
                  <a:pt x="760214" y="519849"/>
                  <a:pt x="769412" y="449640"/>
                  <a:pt x="812450" y="449640"/>
                </a:cubicBezTo>
                <a:lnTo>
                  <a:pt x="836113" y="44964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950961" y="1743342"/>
            <a:ext cx="828226" cy="709958"/>
          </a:xfrm>
          <a:custGeom>
            <a:avLst/>
            <a:gdLst>
              <a:gd name="connsiteX0" fmla="*/ 0 w 828226"/>
              <a:gd name="connsiteY0" fmla="*/ 118326 h 709958"/>
              <a:gd name="connsiteX1" fmla="*/ 23664 w 828226"/>
              <a:gd name="connsiteY1" fmla="*/ 189322 h 709958"/>
              <a:gd name="connsiteX2" fmla="*/ 47328 w 828226"/>
              <a:gd name="connsiteY2" fmla="*/ 260318 h 709958"/>
              <a:gd name="connsiteX3" fmla="*/ 86767 w 828226"/>
              <a:gd name="connsiteY3" fmla="*/ 323426 h 709958"/>
              <a:gd name="connsiteX4" fmla="*/ 110430 w 828226"/>
              <a:gd name="connsiteY4" fmla="*/ 378644 h 709958"/>
              <a:gd name="connsiteX5" fmla="*/ 134094 w 828226"/>
              <a:gd name="connsiteY5" fmla="*/ 418087 h 709958"/>
              <a:gd name="connsiteX6" fmla="*/ 141982 w 828226"/>
              <a:gd name="connsiteY6" fmla="*/ 441752 h 709958"/>
              <a:gd name="connsiteX7" fmla="*/ 165645 w 828226"/>
              <a:gd name="connsiteY7" fmla="*/ 465417 h 709958"/>
              <a:gd name="connsiteX8" fmla="*/ 197197 w 828226"/>
              <a:gd name="connsiteY8" fmla="*/ 536413 h 709958"/>
              <a:gd name="connsiteX9" fmla="*/ 220860 w 828226"/>
              <a:gd name="connsiteY9" fmla="*/ 567967 h 709958"/>
              <a:gd name="connsiteX10" fmla="*/ 236636 w 828226"/>
              <a:gd name="connsiteY10" fmla="*/ 599520 h 709958"/>
              <a:gd name="connsiteX11" fmla="*/ 260300 w 828226"/>
              <a:gd name="connsiteY11" fmla="*/ 654739 h 709958"/>
              <a:gd name="connsiteX12" fmla="*/ 283963 w 828226"/>
              <a:gd name="connsiteY12" fmla="*/ 702070 h 709958"/>
              <a:gd name="connsiteX13" fmla="*/ 307627 w 828226"/>
              <a:gd name="connsiteY13" fmla="*/ 709958 h 709958"/>
              <a:gd name="connsiteX14" fmla="*/ 315515 w 828226"/>
              <a:gd name="connsiteY14" fmla="*/ 686293 h 709958"/>
              <a:gd name="connsiteX15" fmla="*/ 323403 w 828226"/>
              <a:gd name="connsiteY15" fmla="*/ 646851 h 709958"/>
              <a:gd name="connsiteX16" fmla="*/ 339178 w 828226"/>
              <a:gd name="connsiteY16" fmla="*/ 607409 h 709958"/>
              <a:gd name="connsiteX17" fmla="*/ 354954 w 828226"/>
              <a:gd name="connsiteY17" fmla="*/ 544301 h 709958"/>
              <a:gd name="connsiteX18" fmla="*/ 370730 w 828226"/>
              <a:gd name="connsiteY18" fmla="*/ 496971 h 709958"/>
              <a:gd name="connsiteX19" fmla="*/ 378618 w 828226"/>
              <a:gd name="connsiteY19" fmla="*/ 441752 h 709958"/>
              <a:gd name="connsiteX20" fmla="*/ 386505 w 828226"/>
              <a:gd name="connsiteY20" fmla="*/ 410198 h 709958"/>
              <a:gd name="connsiteX21" fmla="*/ 394393 w 828226"/>
              <a:gd name="connsiteY21" fmla="*/ 323426 h 709958"/>
              <a:gd name="connsiteX22" fmla="*/ 410169 w 828226"/>
              <a:gd name="connsiteY22" fmla="*/ 252430 h 709958"/>
              <a:gd name="connsiteX23" fmla="*/ 425945 w 828226"/>
              <a:gd name="connsiteY23" fmla="*/ 181434 h 709958"/>
              <a:gd name="connsiteX24" fmla="*/ 465384 w 828226"/>
              <a:gd name="connsiteY24" fmla="*/ 134103 h 709958"/>
              <a:gd name="connsiteX25" fmla="*/ 489048 w 828226"/>
              <a:gd name="connsiteY25" fmla="*/ 149880 h 709958"/>
              <a:gd name="connsiteX26" fmla="*/ 496935 w 828226"/>
              <a:gd name="connsiteY26" fmla="*/ 173545 h 709958"/>
              <a:gd name="connsiteX27" fmla="*/ 536375 w 828226"/>
              <a:gd name="connsiteY27" fmla="*/ 220876 h 709958"/>
              <a:gd name="connsiteX28" fmla="*/ 567926 w 828226"/>
              <a:gd name="connsiteY28" fmla="*/ 276095 h 709958"/>
              <a:gd name="connsiteX29" fmla="*/ 583702 w 828226"/>
              <a:gd name="connsiteY29" fmla="*/ 299760 h 709958"/>
              <a:gd name="connsiteX30" fmla="*/ 607366 w 828226"/>
              <a:gd name="connsiteY30" fmla="*/ 315537 h 709958"/>
              <a:gd name="connsiteX31" fmla="*/ 646805 w 828226"/>
              <a:gd name="connsiteY31" fmla="*/ 299760 h 709958"/>
              <a:gd name="connsiteX32" fmla="*/ 702020 w 828226"/>
              <a:gd name="connsiteY32" fmla="*/ 220876 h 709958"/>
              <a:gd name="connsiteX33" fmla="*/ 709908 w 828226"/>
              <a:gd name="connsiteY33" fmla="*/ 197211 h 709958"/>
              <a:gd name="connsiteX34" fmla="*/ 725683 w 828226"/>
              <a:gd name="connsiteY34" fmla="*/ 173545 h 709958"/>
              <a:gd name="connsiteX35" fmla="*/ 733571 w 828226"/>
              <a:gd name="connsiteY35" fmla="*/ 149880 h 709958"/>
              <a:gd name="connsiteX36" fmla="*/ 765123 w 828226"/>
              <a:gd name="connsiteY36" fmla="*/ 102550 h 709958"/>
              <a:gd name="connsiteX37" fmla="*/ 796674 w 828226"/>
              <a:gd name="connsiteY37" fmla="*/ 63107 h 709958"/>
              <a:gd name="connsiteX38" fmla="*/ 820338 w 828226"/>
              <a:gd name="connsiteY38" fmla="*/ 15777 h 709958"/>
              <a:gd name="connsiteX39" fmla="*/ 828226 w 828226"/>
              <a:gd name="connsiteY39" fmla="*/ 0 h 7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8226" h="709958">
                <a:moveTo>
                  <a:pt x="0" y="118326"/>
                </a:moveTo>
                <a:cubicBezTo>
                  <a:pt x="16400" y="200334"/>
                  <a:pt x="-3551" y="118559"/>
                  <a:pt x="23664" y="189322"/>
                </a:cubicBezTo>
                <a:cubicBezTo>
                  <a:pt x="32618" y="212605"/>
                  <a:pt x="36707" y="237747"/>
                  <a:pt x="47328" y="260318"/>
                </a:cubicBezTo>
                <a:cubicBezTo>
                  <a:pt x="57890" y="282763"/>
                  <a:pt x="75094" y="301538"/>
                  <a:pt x="86767" y="323426"/>
                </a:cubicBezTo>
                <a:cubicBezTo>
                  <a:pt x="96190" y="341095"/>
                  <a:pt x="101475" y="360733"/>
                  <a:pt x="110430" y="378644"/>
                </a:cubicBezTo>
                <a:cubicBezTo>
                  <a:pt x="117286" y="392358"/>
                  <a:pt x="127238" y="404373"/>
                  <a:pt x="134094" y="418087"/>
                </a:cubicBezTo>
                <a:cubicBezTo>
                  <a:pt x="137812" y="425524"/>
                  <a:pt x="137370" y="434833"/>
                  <a:pt x="141982" y="441752"/>
                </a:cubicBezTo>
                <a:cubicBezTo>
                  <a:pt x="148170" y="451034"/>
                  <a:pt x="159161" y="456339"/>
                  <a:pt x="165645" y="465417"/>
                </a:cubicBezTo>
                <a:cubicBezTo>
                  <a:pt x="183864" y="490925"/>
                  <a:pt x="181738" y="508584"/>
                  <a:pt x="197197" y="536413"/>
                </a:cubicBezTo>
                <a:cubicBezTo>
                  <a:pt x="203581" y="547906"/>
                  <a:pt x="213892" y="556818"/>
                  <a:pt x="220860" y="567967"/>
                </a:cubicBezTo>
                <a:cubicBezTo>
                  <a:pt x="227092" y="577939"/>
                  <a:pt x="231377" y="589002"/>
                  <a:pt x="236636" y="599520"/>
                </a:cubicBezTo>
                <a:cubicBezTo>
                  <a:pt x="253053" y="665193"/>
                  <a:pt x="233063" y="600261"/>
                  <a:pt x="260300" y="654739"/>
                </a:cubicBezTo>
                <a:cubicBezTo>
                  <a:pt x="269826" y="673791"/>
                  <a:pt x="265127" y="687000"/>
                  <a:pt x="283963" y="702070"/>
                </a:cubicBezTo>
                <a:cubicBezTo>
                  <a:pt x="290456" y="707264"/>
                  <a:pt x="299739" y="707329"/>
                  <a:pt x="307627" y="709958"/>
                </a:cubicBezTo>
                <a:cubicBezTo>
                  <a:pt x="310256" y="702070"/>
                  <a:pt x="313498" y="694360"/>
                  <a:pt x="315515" y="686293"/>
                </a:cubicBezTo>
                <a:cubicBezTo>
                  <a:pt x="318767" y="673286"/>
                  <a:pt x="319551" y="659693"/>
                  <a:pt x="323403" y="646851"/>
                </a:cubicBezTo>
                <a:cubicBezTo>
                  <a:pt x="327471" y="633288"/>
                  <a:pt x="335014" y="620943"/>
                  <a:pt x="339178" y="607409"/>
                </a:cubicBezTo>
                <a:cubicBezTo>
                  <a:pt x="345554" y="586684"/>
                  <a:pt x="348097" y="564872"/>
                  <a:pt x="354954" y="544301"/>
                </a:cubicBezTo>
                <a:lnTo>
                  <a:pt x="370730" y="496971"/>
                </a:lnTo>
                <a:cubicBezTo>
                  <a:pt x="373359" y="478565"/>
                  <a:pt x="375292" y="460045"/>
                  <a:pt x="378618" y="441752"/>
                </a:cubicBezTo>
                <a:cubicBezTo>
                  <a:pt x="380557" y="431085"/>
                  <a:pt x="385072" y="420945"/>
                  <a:pt x="386505" y="410198"/>
                </a:cubicBezTo>
                <a:cubicBezTo>
                  <a:pt x="390343" y="381409"/>
                  <a:pt x="390791" y="352245"/>
                  <a:pt x="394393" y="323426"/>
                </a:cubicBezTo>
                <a:cubicBezTo>
                  <a:pt x="398986" y="286679"/>
                  <a:pt x="403412" y="286215"/>
                  <a:pt x="410169" y="252430"/>
                </a:cubicBezTo>
                <a:cubicBezTo>
                  <a:pt x="414209" y="232229"/>
                  <a:pt x="415710" y="201905"/>
                  <a:pt x="425945" y="181434"/>
                </a:cubicBezTo>
                <a:cubicBezTo>
                  <a:pt x="436927" y="159468"/>
                  <a:pt x="447938" y="151550"/>
                  <a:pt x="465384" y="134103"/>
                </a:cubicBezTo>
                <a:cubicBezTo>
                  <a:pt x="473272" y="139362"/>
                  <a:pt x="483126" y="142477"/>
                  <a:pt x="489048" y="149880"/>
                </a:cubicBezTo>
                <a:cubicBezTo>
                  <a:pt x="494242" y="156373"/>
                  <a:pt x="493217" y="166108"/>
                  <a:pt x="496935" y="173545"/>
                </a:cubicBezTo>
                <a:cubicBezTo>
                  <a:pt x="507917" y="195511"/>
                  <a:pt x="518929" y="203429"/>
                  <a:pt x="536375" y="220876"/>
                </a:cubicBezTo>
                <a:cubicBezTo>
                  <a:pt x="549175" y="259278"/>
                  <a:pt x="538081" y="234309"/>
                  <a:pt x="567926" y="276095"/>
                </a:cubicBezTo>
                <a:cubicBezTo>
                  <a:pt x="573436" y="283810"/>
                  <a:pt x="576998" y="293056"/>
                  <a:pt x="583702" y="299760"/>
                </a:cubicBezTo>
                <a:cubicBezTo>
                  <a:pt x="590405" y="306464"/>
                  <a:pt x="599478" y="310278"/>
                  <a:pt x="607366" y="315537"/>
                </a:cubicBezTo>
                <a:cubicBezTo>
                  <a:pt x="620512" y="310278"/>
                  <a:pt x="635629" y="308453"/>
                  <a:pt x="646805" y="299760"/>
                </a:cubicBezTo>
                <a:cubicBezTo>
                  <a:pt x="662361" y="287660"/>
                  <a:pt x="692982" y="238953"/>
                  <a:pt x="702020" y="220876"/>
                </a:cubicBezTo>
                <a:cubicBezTo>
                  <a:pt x="705738" y="213439"/>
                  <a:pt x="706190" y="204648"/>
                  <a:pt x="709908" y="197211"/>
                </a:cubicBezTo>
                <a:cubicBezTo>
                  <a:pt x="714147" y="188731"/>
                  <a:pt x="721444" y="182025"/>
                  <a:pt x="725683" y="173545"/>
                </a:cubicBezTo>
                <a:cubicBezTo>
                  <a:pt x="729401" y="166108"/>
                  <a:pt x="729533" y="157149"/>
                  <a:pt x="733571" y="149880"/>
                </a:cubicBezTo>
                <a:cubicBezTo>
                  <a:pt x="742779" y="133305"/>
                  <a:pt x="765123" y="102550"/>
                  <a:pt x="765123" y="102550"/>
                </a:cubicBezTo>
                <a:cubicBezTo>
                  <a:pt x="780479" y="56478"/>
                  <a:pt x="760996" y="98788"/>
                  <a:pt x="796674" y="63107"/>
                </a:cubicBezTo>
                <a:cubicBezTo>
                  <a:pt x="814404" y="45376"/>
                  <a:pt x="811784" y="37163"/>
                  <a:pt x="820338" y="15777"/>
                </a:cubicBezTo>
                <a:cubicBezTo>
                  <a:pt x="822522" y="10318"/>
                  <a:pt x="825597" y="5259"/>
                  <a:pt x="82822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966737" y="3171147"/>
            <a:ext cx="875552" cy="656111"/>
          </a:xfrm>
          <a:custGeom>
            <a:avLst/>
            <a:gdLst>
              <a:gd name="connsiteX0" fmla="*/ 0 w 875552"/>
              <a:gd name="connsiteY0" fmla="*/ 0 h 656111"/>
              <a:gd name="connsiteX1" fmla="*/ 102542 w 875552"/>
              <a:gd name="connsiteY1" fmla="*/ 55219 h 656111"/>
              <a:gd name="connsiteX2" fmla="*/ 165645 w 875552"/>
              <a:gd name="connsiteY2" fmla="*/ 94661 h 656111"/>
              <a:gd name="connsiteX3" fmla="*/ 220860 w 875552"/>
              <a:gd name="connsiteY3" fmla="*/ 110438 h 656111"/>
              <a:gd name="connsiteX4" fmla="*/ 252412 w 875552"/>
              <a:gd name="connsiteY4" fmla="*/ 126215 h 656111"/>
              <a:gd name="connsiteX5" fmla="*/ 268187 w 875552"/>
              <a:gd name="connsiteY5" fmla="*/ 189322 h 656111"/>
              <a:gd name="connsiteX6" fmla="*/ 276075 w 875552"/>
              <a:gd name="connsiteY6" fmla="*/ 220876 h 656111"/>
              <a:gd name="connsiteX7" fmla="*/ 283963 w 875552"/>
              <a:gd name="connsiteY7" fmla="*/ 268207 h 656111"/>
              <a:gd name="connsiteX8" fmla="*/ 299739 w 875552"/>
              <a:gd name="connsiteY8" fmla="*/ 323426 h 656111"/>
              <a:gd name="connsiteX9" fmla="*/ 315514 w 875552"/>
              <a:gd name="connsiteY9" fmla="*/ 386533 h 656111"/>
              <a:gd name="connsiteX10" fmla="*/ 347066 w 875552"/>
              <a:gd name="connsiteY10" fmla="*/ 433863 h 656111"/>
              <a:gd name="connsiteX11" fmla="*/ 386505 w 875552"/>
              <a:gd name="connsiteY11" fmla="*/ 481194 h 656111"/>
              <a:gd name="connsiteX12" fmla="*/ 410169 w 875552"/>
              <a:gd name="connsiteY12" fmla="*/ 496971 h 656111"/>
              <a:gd name="connsiteX13" fmla="*/ 425944 w 875552"/>
              <a:gd name="connsiteY13" fmla="*/ 520636 h 656111"/>
              <a:gd name="connsiteX14" fmla="*/ 449608 w 875552"/>
              <a:gd name="connsiteY14" fmla="*/ 536413 h 656111"/>
              <a:gd name="connsiteX15" fmla="*/ 481159 w 875552"/>
              <a:gd name="connsiteY15" fmla="*/ 583744 h 656111"/>
              <a:gd name="connsiteX16" fmla="*/ 504823 w 875552"/>
              <a:gd name="connsiteY16" fmla="*/ 607409 h 656111"/>
              <a:gd name="connsiteX17" fmla="*/ 575814 w 875552"/>
              <a:gd name="connsiteY17" fmla="*/ 646851 h 656111"/>
              <a:gd name="connsiteX18" fmla="*/ 623141 w 875552"/>
              <a:gd name="connsiteY18" fmla="*/ 615297 h 656111"/>
              <a:gd name="connsiteX19" fmla="*/ 654692 w 875552"/>
              <a:gd name="connsiteY19" fmla="*/ 567967 h 656111"/>
              <a:gd name="connsiteX20" fmla="*/ 670468 w 875552"/>
              <a:gd name="connsiteY20" fmla="*/ 512748 h 656111"/>
              <a:gd name="connsiteX21" fmla="*/ 678356 w 875552"/>
              <a:gd name="connsiteY21" fmla="*/ 489082 h 656111"/>
              <a:gd name="connsiteX22" fmla="*/ 686244 w 875552"/>
              <a:gd name="connsiteY22" fmla="*/ 441752 h 656111"/>
              <a:gd name="connsiteX23" fmla="*/ 694132 w 875552"/>
              <a:gd name="connsiteY23" fmla="*/ 331314 h 656111"/>
              <a:gd name="connsiteX24" fmla="*/ 717795 w 875552"/>
              <a:gd name="connsiteY24" fmla="*/ 323426 h 656111"/>
              <a:gd name="connsiteX25" fmla="*/ 820337 w 875552"/>
              <a:gd name="connsiteY25" fmla="*/ 299760 h 656111"/>
              <a:gd name="connsiteX26" fmla="*/ 875552 w 875552"/>
              <a:gd name="connsiteY26" fmla="*/ 283983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5552" h="656111">
                <a:moveTo>
                  <a:pt x="0" y="0"/>
                </a:moveTo>
                <a:cubicBezTo>
                  <a:pt x="141513" y="101088"/>
                  <a:pt x="-19741" y="-5927"/>
                  <a:pt x="102542" y="55219"/>
                </a:cubicBezTo>
                <a:cubicBezTo>
                  <a:pt x="124728" y="66313"/>
                  <a:pt x="143167" y="84171"/>
                  <a:pt x="165645" y="94661"/>
                </a:cubicBezTo>
                <a:cubicBezTo>
                  <a:pt x="182991" y="102756"/>
                  <a:pt x="202871" y="103896"/>
                  <a:pt x="220860" y="110438"/>
                </a:cubicBezTo>
                <a:cubicBezTo>
                  <a:pt x="231911" y="114457"/>
                  <a:pt x="241895" y="120956"/>
                  <a:pt x="252412" y="126215"/>
                </a:cubicBezTo>
                <a:lnTo>
                  <a:pt x="268187" y="189322"/>
                </a:lnTo>
                <a:cubicBezTo>
                  <a:pt x="270816" y="199840"/>
                  <a:pt x="274293" y="210182"/>
                  <a:pt x="276075" y="220876"/>
                </a:cubicBezTo>
                <a:cubicBezTo>
                  <a:pt x="278704" y="236653"/>
                  <a:pt x="280826" y="252523"/>
                  <a:pt x="283963" y="268207"/>
                </a:cubicBezTo>
                <a:cubicBezTo>
                  <a:pt x="298715" y="341973"/>
                  <a:pt x="284705" y="263285"/>
                  <a:pt x="299739" y="323426"/>
                </a:cubicBezTo>
                <a:cubicBezTo>
                  <a:pt x="302916" y="336134"/>
                  <a:pt x="307321" y="371784"/>
                  <a:pt x="315514" y="386533"/>
                </a:cubicBezTo>
                <a:cubicBezTo>
                  <a:pt x="324722" y="403108"/>
                  <a:pt x="336549" y="418086"/>
                  <a:pt x="347066" y="433863"/>
                </a:cubicBezTo>
                <a:cubicBezTo>
                  <a:pt x="362578" y="457133"/>
                  <a:pt x="363729" y="462213"/>
                  <a:pt x="386505" y="481194"/>
                </a:cubicBezTo>
                <a:cubicBezTo>
                  <a:pt x="393788" y="487263"/>
                  <a:pt x="402281" y="491712"/>
                  <a:pt x="410169" y="496971"/>
                </a:cubicBezTo>
                <a:cubicBezTo>
                  <a:pt x="415427" y="504859"/>
                  <a:pt x="419241" y="513932"/>
                  <a:pt x="425944" y="520636"/>
                </a:cubicBezTo>
                <a:cubicBezTo>
                  <a:pt x="432647" y="527340"/>
                  <a:pt x="443365" y="529278"/>
                  <a:pt x="449608" y="536413"/>
                </a:cubicBezTo>
                <a:cubicBezTo>
                  <a:pt x="462093" y="550683"/>
                  <a:pt x="467752" y="570336"/>
                  <a:pt x="481159" y="583744"/>
                </a:cubicBezTo>
                <a:lnTo>
                  <a:pt x="504823" y="607409"/>
                </a:lnTo>
                <a:cubicBezTo>
                  <a:pt x="526478" y="672377"/>
                  <a:pt x="504136" y="657091"/>
                  <a:pt x="575814" y="646851"/>
                </a:cubicBezTo>
                <a:cubicBezTo>
                  <a:pt x="591590" y="636333"/>
                  <a:pt x="612624" y="631073"/>
                  <a:pt x="623141" y="615297"/>
                </a:cubicBezTo>
                <a:cubicBezTo>
                  <a:pt x="633658" y="599520"/>
                  <a:pt x="648697" y="585955"/>
                  <a:pt x="654692" y="567967"/>
                </a:cubicBezTo>
                <a:cubicBezTo>
                  <a:pt x="673605" y="511223"/>
                  <a:pt x="650659" y="582085"/>
                  <a:pt x="670468" y="512748"/>
                </a:cubicBezTo>
                <a:cubicBezTo>
                  <a:pt x="672752" y="504753"/>
                  <a:pt x="676552" y="497199"/>
                  <a:pt x="678356" y="489082"/>
                </a:cubicBezTo>
                <a:cubicBezTo>
                  <a:pt x="681825" y="473469"/>
                  <a:pt x="683615" y="457529"/>
                  <a:pt x="686244" y="441752"/>
                </a:cubicBezTo>
                <a:cubicBezTo>
                  <a:pt x="688873" y="404939"/>
                  <a:pt x="684623" y="366974"/>
                  <a:pt x="694132" y="331314"/>
                </a:cubicBezTo>
                <a:cubicBezTo>
                  <a:pt x="696274" y="323280"/>
                  <a:pt x="710358" y="327144"/>
                  <a:pt x="717795" y="323426"/>
                </a:cubicBezTo>
                <a:cubicBezTo>
                  <a:pt x="782466" y="291089"/>
                  <a:pt x="679010" y="313895"/>
                  <a:pt x="820337" y="299760"/>
                </a:cubicBezTo>
                <a:cubicBezTo>
                  <a:pt x="870159" y="283152"/>
                  <a:pt x="851036" y="283983"/>
                  <a:pt x="875552" y="2839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974625" y="4835605"/>
            <a:ext cx="875552" cy="481194"/>
          </a:xfrm>
          <a:custGeom>
            <a:avLst/>
            <a:gdLst>
              <a:gd name="connsiteX0" fmla="*/ 0 w 875552"/>
              <a:gd name="connsiteY0" fmla="*/ 0 h 481194"/>
              <a:gd name="connsiteX1" fmla="*/ 23664 w 875552"/>
              <a:gd name="connsiteY1" fmla="*/ 55219 h 481194"/>
              <a:gd name="connsiteX2" fmla="*/ 47327 w 875552"/>
              <a:gd name="connsiteY2" fmla="*/ 78884 h 481194"/>
              <a:gd name="connsiteX3" fmla="*/ 70991 w 875552"/>
              <a:gd name="connsiteY3" fmla="*/ 126215 h 481194"/>
              <a:gd name="connsiteX4" fmla="*/ 94654 w 875552"/>
              <a:gd name="connsiteY4" fmla="*/ 157768 h 481194"/>
              <a:gd name="connsiteX5" fmla="*/ 118318 w 875552"/>
              <a:gd name="connsiteY5" fmla="*/ 197211 h 481194"/>
              <a:gd name="connsiteX6" fmla="*/ 141981 w 875552"/>
              <a:gd name="connsiteY6" fmla="*/ 212987 h 481194"/>
              <a:gd name="connsiteX7" fmla="*/ 189309 w 875552"/>
              <a:gd name="connsiteY7" fmla="*/ 260318 h 481194"/>
              <a:gd name="connsiteX8" fmla="*/ 228748 w 875552"/>
              <a:gd name="connsiteY8" fmla="*/ 268206 h 481194"/>
              <a:gd name="connsiteX9" fmla="*/ 276075 w 875552"/>
              <a:gd name="connsiteY9" fmla="*/ 307648 h 481194"/>
              <a:gd name="connsiteX10" fmla="*/ 299739 w 875552"/>
              <a:gd name="connsiteY10" fmla="*/ 323425 h 481194"/>
              <a:gd name="connsiteX11" fmla="*/ 347066 w 875552"/>
              <a:gd name="connsiteY11" fmla="*/ 354979 h 481194"/>
              <a:gd name="connsiteX12" fmla="*/ 378617 w 875552"/>
              <a:gd name="connsiteY12" fmla="*/ 394421 h 481194"/>
              <a:gd name="connsiteX13" fmla="*/ 410169 w 875552"/>
              <a:gd name="connsiteY13" fmla="*/ 402310 h 481194"/>
              <a:gd name="connsiteX14" fmla="*/ 457496 w 875552"/>
              <a:gd name="connsiteY14" fmla="*/ 449640 h 481194"/>
              <a:gd name="connsiteX15" fmla="*/ 504823 w 875552"/>
              <a:gd name="connsiteY15" fmla="*/ 473305 h 481194"/>
              <a:gd name="connsiteX16" fmla="*/ 528486 w 875552"/>
              <a:gd name="connsiteY16" fmla="*/ 481194 h 481194"/>
              <a:gd name="connsiteX17" fmla="*/ 623141 w 875552"/>
              <a:gd name="connsiteY17" fmla="*/ 473305 h 481194"/>
              <a:gd name="connsiteX18" fmla="*/ 773010 w 875552"/>
              <a:gd name="connsiteY18" fmla="*/ 441752 h 481194"/>
              <a:gd name="connsiteX19" fmla="*/ 765122 w 875552"/>
              <a:gd name="connsiteY19" fmla="*/ 307648 h 481194"/>
              <a:gd name="connsiteX20" fmla="*/ 773010 w 875552"/>
              <a:gd name="connsiteY20" fmla="*/ 244541 h 481194"/>
              <a:gd name="connsiteX21" fmla="*/ 820337 w 875552"/>
              <a:gd name="connsiteY21" fmla="*/ 212987 h 481194"/>
              <a:gd name="connsiteX22" fmla="*/ 844001 w 875552"/>
              <a:gd name="connsiteY22" fmla="*/ 197211 h 481194"/>
              <a:gd name="connsiteX23" fmla="*/ 875552 w 875552"/>
              <a:gd name="connsiteY23" fmla="*/ 181434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552" h="481194">
                <a:moveTo>
                  <a:pt x="0" y="0"/>
                </a:moveTo>
                <a:cubicBezTo>
                  <a:pt x="7888" y="18406"/>
                  <a:pt x="13362" y="38047"/>
                  <a:pt x="23664" y="55219"/>
                </a:cubicBezTo>
                <a:cubicBezTo>
                  <a:pt x="29403" y="64785"/>
                  <a:pt x="41139" y="69602"/>
                  <a:pt x="47327" y="78884"/>
                </a:cubicBezTo>
                <a:cubicBezTo>
                  <a:pt x="57111" y="93561"/>
                  <a:pt x="61916" y="111089"/>
                  <a:pt x="70991" y="126215"/>
                </a:cubicBezTo>
                <a:cubicBezTo>
                  <a:pt x="77755" y="137488"/>
                  <a:pt x="87362" y="146829"/>
                  <a:pt x="94654" y="157768"/>
                </a:cubicBezTo>
                <a:cubicBezTo>
                  <a:pt x="103158" y="170526"/>
                  <a:pt x="108340" y="185569"/>
                  <a:pt x="118318" y="197211"/>
                </a:cubicBezTo>
                <a:cubicBezTo>
                  <a:pt x="124487" y="204409"/>
                  <a:pt x="134896" y="206689"/>
                  <a:pt x="141981" y="212987"/>
                </a:cubicBezTo>
                <a:cubicBezTo>
                  <a:pt x="158656" y="227810"/>
                  <a:pt x="167431" y="255942"/>
                  <a:pt x="189309" y="260318"/>
                </a:cubicBezTo>
                <a:lnTo>
                  <a:pt x="228748" y="268206"/>
                </a:lnTo>
                <a:cubicBezTo>
                  <a:pt x="287503" y="307380"/>
                  <a:pt x="215335" y="257029"/>
                  <a:pt x="276075" y="307648"/>
                </a:cubicBezTo>
                <a:cubicBezTo>
                  <a:pt x="283358" y="313717"/>
                  <a:pt x="292456" y="317355"/>
                  <a:pt x="299739" y="323425"/>
                </a:cubicBezTo>
                <a:cubicBezTo>
                  <a:pt x="339129" y="356254"/>
                  <a:pt x="305478" y="341116"/>
                  <a:pt x="347066" y="354979"/>
                </a:cubicBezTo>
                <a:cubicBezTo>
                  <a:pt x="357583" y="368126"/>
                  <a:pt x="365148" y="384319"/>
                  <a:pt x="378617" y="394421"/>
                </a:cubicBezTo>
                <a:cubicBezTo>
                  <a:pt x="387290" y="400926"/>
                  <a:pt x="401288" y="396093"/>
                  <a:pt x="410169" y="402310"/>
                </a:cubicBezTo>
                <a:cubicBezTo>
                  <a:pt x="428446" y="415105"/>
                  <a:pt x="436330" y="442584"/>
                  <a:pt x="457496" y="449640"/>
                </a:cubicBezTo>
                <a:cubicBezTo>
                  <a:pt x="516973" y="469469"/>
                  <a:pt x="443660" y="442722"/>
                  <a:pt x="504823" y="473305"/>
                </a:cubicBezTo>
                <a:cubicBezTo>
                  <a:pt x="512260" y="477024"/>
                  <a:pt x="520598" y="478564"/>
                  <a:pt x="528486" y="481194"/>
                </a:cubicBezTo>
                <a:lnTo>
                  <a:pt x="623141" y="473305"/>
                </a:lnTo>
                <a:cubicBezTo>
                  <a:pt x="767716" y="463334"/>
                  <a:pt x="732183" y="502996"/>
                  <a:pt x="773010" y="441752"/>
                </a:cubicBezTo>
                <a:cubicBezTo>
                  <a:pt x="770381" y="397051"/>
                  <a:pt x="765122" y="352427"/>
                  <a:pt x="765122" y="307648"/>
                </a:cubicBezTo>
                <a:cubicBezTo>
                  <a:pt x="765122" y="286449"/>
                  <a:pt x="762329" y="262853"/>
                  <a:pt x="773010" y="244541"/>
                </a:cubicBezTo>
                <a:cubicBezTo>
                  <a:pt x="782563" y="228163"/>
                  <a:pt x="804561" y="223505"/>
                  <a:pt x="820337" y="212987"/>
                </a:cubicBezTo>
                <a:cubicBezTo>
                  <a:pt x="828225" y="207728"/>
                  <a:pt x="835007" y="200209"/>
                  <a:pt x="844001" y="197211"/>
                </a:cubicBezTo>
                <a:cubicBezTo>
                  <a:pt x="871192" y="188146"/>
                  <a:pt x="861785" y="195201"/>
                  <a:pt x="875552" y="1814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966737" y="5829547"/>
            <a:ext cx="907387" cy="602019"/>
          </a:xfrm>
          <a:custGeom>
            <a:avLst/>
            <a:gdLst>
              <a:gd name="connsiteX0" fmla="*/ 0 w 907387"/>
              <a:gd name="connsiteY0" fmla="*/ 0 h 602019"/>
              <a:gd name="connsiteX1" fmla="*/ 149869 w 907387"/>
              <a:gd name="connsiteY1" fmla="*/ 7888 h 602019"/>
              <a:gd name="connsiteX2" fmla="*/ 205084 w 907387"/>
              <a:gd name="connsiteY2" fmla="*/ 23665 h 602019"/>
              <a:gd name="connsiteX3" fmla="*/ 228748 w 907387"/>
              <a:gd name="connsiteY3" fmla="*/ 47330 h 602019"/>
              <a:gd name="connsiteX4" fmla="*/ 268187 w 907387"/>
              <a:gd name="connsiteY4" fmla="*/ 102549 h 602019"/>
              <a:gd name="connsiteX5" fmla="*/ 291851 w 907387"/>
              <a:gd name="connsiteY5" fmla="*/ 149880 h 602019"/>
              <a:gd name="connsiteX6" fmla="*/ 315514 w 907387"/>
              <a:gd name="connsiteY6" fmla="*/ 220875 h 602019"/>
              <a:gd name="connsiteX7" fmla="*/ 347066 w 907387"/>
              <a:gd name="connsiteY7" fmla="*/ 236652 h 602019"/>
              <a:gd name="connsiteX8" fmla="*/ 354954 w 907387"/>
              <a:gd name="connsiteY8" fmla="*/ 260318 h 602019"/>
              <a:gd name="connsiteX9" fmla="*/ 386505 w 907387"/>
              <a:gd name="connsiteY9" fmla="*/ 276094 h 602019"/>
              <a:gd name="connsiteX10" fmla="*/ 410169 w 907387"/>
              <a:gd name="connsiteY10" fmla="*/ 291871 h 602019"/>
              <a:gd name="connsiteX11" fmla="*/ 425944 w 907387"/>
              <a:gd name="connsiteY11" fmla="*/ 315537 h 602019"/>
              <a:gd name="connsiteX12" fmla="*/ 449608 w 907387"/>
              <a:gd name="connsiteY12" fmla="*/ 339202 h 602019"/>
              <a:gd name="connsiteX13" fmla="*/ 465384 w 907387"/>
              <a:gd name="connsiteY13" fmla="*/ 370756 h 602019"/>
              <a:gd name="connsiteX14" fmla="*/ 489047 w 907387"/>
              <a:gd name="connsiteY14" fmla="*/ 394421 h 602019"/>
              <a:gd name="connsiteX15" fmla="*/ 520599 w 907387"/>
              <a:gd name="connsiteY15" fmla="*/ 441751 h 602019"/>
              <a:gd name="connsiteX16" fmla="*/ 528487 w 907387"/>
              <a:gd name="connsiteY16" fmla="*/ 465417 h 602019"/>
              <a:gd name="connsiteX17" fmla="*/ 607365 w 907387"/>
              <a:gd name="connsiteY17" fmla="*/ 560078 h 602019"/>
              <a:gd name="connsiteX18" fmla="*/ 631029 w 907387"/>
              <a:gd name="connsiteY18" fmla="*/ 567966 h 602019"/>
              <a:gd name="connsiteX19" fmla="*/ 717795 w 907387"/>
              <a:gd name="connsiteY19" fmla="*/ 583743 h 602019"/>
              <a:gd name="connsiteX20" fmla="*/ 725683 w 907387"/>
              <a:gd name="connsiteY20" fmla="*/ 552189 h 602019"/>
              <a:gd name="connsiteX21" fmla="*/ 749347 w 907387"/>
              <a:gd name="connsiteY21" fmla="*/ 536412 h 602019"/>
              <a:gd name="connsiteX22" fmla="*/ 765122 w 907387"/>
              <a:gd name="connsiteY22" fmla="*/ 489082 h 602019"/>
              <a:gd name="connsiteX23" fmla="*/ 828225 w 907387"/>
              <a:gd name="connsiteY23" fmla="*/ 457528 h 602019"/>
              <a:gd name="connsiteX24" fmla="*/ 851889 w 907387"/>
              <a:gd name="connsiteY24" fmla="*/ 441751 h 602019"/>
              <a:gd name="connsiteX25" fmla="*/ 883440 w 907387"/>
              <a:gd name="connsiteY25" fmla="*/ 433863 h 602019"/>
              <a:gd name="connsiteX26" fmla="*/ 907104 w 907387"/>
              <a:gd name="connsiteY26" fmla="*/ 386532 h 602019"/>
              <a:gd name="connsiteX27" fmla="*/ 907104 w 907387"/>
              <a:gd name="connsiteY27" fmla="*/ 378644 h 6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7387" h="602019">
                <a:moveTo>
                  <a:pt x="0" y="0"/>
                </a:moveTo>
                <a:cubicBezTo>
                  <a:pt x="49956" y="2629"/>
                  <a:pt x="100173" y="2154"/>
                  <a:pt x="149869" y="7888"/>
                </a:cubicBezTo>
                <a:cubicBezTo>
                  <a:pt x="168884" y="10082"/>
                  <a:pt x="187963" y="15104"/>
                  <a:pt x="205084" y="23665"/>
                </a:cubicBezTo>
                <a:cubicBezTo>
                  <a:pt x="215062" y="28654"/>
                  <a:pt x="221488" y="38860"/>
                  <a:pt x="228748" y="47330"/>
                </a:cubicBezTo>
                <a:cubicBezTo>
                  <a:pt x="233038" y="52335"/>
                  <a:pt x="263192" y="92558"/>
                  <a:pt x="268187" y="102549"/>
                </a:cubicBezTo>
                <a:cubicBezTo>
                  <a:pt x="300842" y="167865"/>
                  <a:pt x="246642" y="82060"/>
                  <a:pt x="291851" y="149880"/>
                </a:cubicBezTo>
                <a:cubicBezTo>
                  <a:pt x="295932" y="174365"/>
                  <a:pt x="294048" y="202986"/>
                  <a:pt x="315514" y="220875"/>
                </a:cubicBezTo>
                <a:cubicBezTo>
                  <a:pt x="324547" y="228403"/>
                  <a:pt x="336549" y="231393"/>
                  <a:pt x="347066" y="236652"/>
                </a:cubicBezTo>
                <a:cubicBezTo>
                  <a:pt x="349695" y="244541"/>
                  <a:pt x="349074" y="254438"/>
                  <a:pt x="354954" y="260318"/>
                </a:cubicBezTo>
                <a:cubicBezTo>
                  <a:pt x="363268" y="268633"/>
                  <a:pt x="376296" y="270260"/>
                  <a:pt x="386505" y="276094"/>
                </a:cubicBezTo>
                <a:cubicBezTo>
                  <a:pt x="394736" y="280798"/>
                  <a:pt x="402281" y="286612"/>
                  <a:pt x="410169" y="291871"/>
                </a:cubicBezTo>
                <a:cubicBezTo>
                  <a:pt x="415427" y="299760"/>
                  <a:pt x="419875" y="308254"/>
                  <a:pt x="425944" y="315537"/>
                </a:cubicBezTo>
                <a:cubicBezTo>
                  <a:pt x="433085" y="324107"/>
                  <a:pt x="443124" y="330124"/>
                  <a:pt x="449608" y="339202"/>
                </a:cubicBezTo>
                <a:cubicBezTo>
                  <a:pt x="456443" y="348771"/>
                  <a:pt x="458549" y="361187"/>
                  <a:pt x="465384" y="370756"/>
                </a:cubicBezTo>
                <a:cubicBezTo>
                  <a:pt x="471868" y="379834"/>
                  <a:pt x="482199" y="385615"/>
                  <a:pt x="489047" y="394421"/>
                </a:cubicBezTo>
                <a:cubicBezTo>
                  <a:pt x="500687" y="409388"/>
                  <a:pt x="520599" y="441751"/>
                  <a:pt x="520599" y="441751"/>
                </a:cubicBezTo>
                <a:cubicBezTo>
                  <a:pt x="523228" y="449640"/>
                  <a:pt x="524449" y="458148"/>
                  <a:pt x="528487" y="465417"/>
                </a:cubicBezTo>
                <a:cubicBezTo>
                  <a:pt x="539967" y="486082"/>
                  <a:pt x="584811" y="552560"/>
                  <a:pt x="607365" y="560078"/>
                </a:cubicBezTo>
                <a:lnTo>
                  <a:pt x="631029" y="567966"/>
                </a:lnTo>
                <a:cubicBezTo>
                  <a:pt x="653785" y="602102"/>
                  <a:pt x="653019" y="616134"/>
                  <a:pt x="717795" y="583743"/>
                </a:cubicBezTo>
                <a:cubicBezTo>
                  <a:pt x="727492" y="578894"/>
                  <a:pt x="719669" y="561210"/>
                  <a:pt x="725683" y="552189"/>
                </a:cubicBezTo>
                <a:cubicBezTo>
                  <a:pt x="730942" y="544301"/>
                  <a:pt x="741459" y="541671"/>
                  <a:pt x="749347" y="536412"/>
                </a:cubicBezTo>
                <a:cubicBezTo>
                  <a:pt x="754605" y="520635"/>
                  <a:pt x="749346" y="494341"/>
                  <a:pt x="765122" y="489082"/>
                </a:cubicBezTo>
                <a:cubicBezTo>
                  <a:pt x="801166" y="477066"/>
                  <a:pt x="785648" y="484140"/>
                  <a:pt x="828225" y="457528"/>
                </a:cubicBezTo>
                <a:cubicBezTo>
                  <a:pt x="836264" y="452503"/>
                  <a:pt x="843175" y="445486"/>
                  <a:pt x="851889" y="441751"/>
                </a:cubicBezTo>
                <a:cubicBezTo>
                  <a:pt x="861853" y="437480"/>
                  <a:pt x="872923" y="436492"/>
                  <a:pt x="883440" y="433863"/>
                </a:cubicBezTo>
                <a:cubicBezTo>
                  <a:pt x="898864" y="410726"/>
                  <a:pt x="900572" y="412661"/>
                  <a:pt x="907104" y="386532"/>
                </a:cubicBezTo>
                <a:cubicBezTo>
                  <a:pt x="907742" y="383981"/>
                  <a:pt x="907104" y="381273"/>
                  <a:pt x="907104" y="3786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322072" y="1924832"/>
            <a:ext cx="310179" cy="4631986"/>
            <a:chOff x="2251572" y="1924777"/>
            <a:chExt cx="310179" cy="4631986"/>
          </a:xfrm>
        </p:grpSpPr>
        <p:sp>
          <p:nvSpPr>
            <p:cNvPr id="139" name="TextBox 138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0" name="TextBox 139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39068" y="1901595"/>
            <a:ext cx="310179" cy="4631986"/>
            <a:chOff x="2251572" y="1924777"/>
            <a:chExt cx="310179" cy="4631986"/>
          </a:xfrm>
        </p:grpSpPr>
        <p:sp>
          <p:nvSpPr>
            <p:cNvPr id="145" name="TextBox 144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83462" y="1901594"/>
            <a:ext cx="310179" cy="4631986"/>
            <a:chOff x="2251572" y="1924777"/>
            <a:chExt cx="310179" cy="4631986"/>
          </a:xfrm>
        </p:grpSpPr>
        <p:sp>
          <p:nvSpPr>
            <p:cNvPr id="150" name="TextBox 149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96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274638"/>
            <a:ext cx="862461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Cartoon of reforecast-based “analog” approach to probabilistic post-processing of subcritical winds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790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14951" y="1689027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52921" y="4786664"/>
            <a:ext cx="179925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3</a:t>
            </a:r>
            <a:r>
              <a:rPr lang="en-US" dirty="0" smtClean="0"/>
              <a:t>: Apply</a:t>
            </a:r>
          </a:p>
          <a:p>
            <a:r>
              <a:rPr lang="en-US" dirty="0" smtClean="0"/>
              <a:t>criteria for</a:t>
            </a:r>
          </a:p>
          <a:p>
            <a:r>
              <a:rPr lang="en-US" dirty="0" smtClean="0"/>
              <a:t>power threshold,</a:t>
            </a:r>
          </a:p>
          <a:p>
            <a:r>
              <a:rPr lang="en-US" dirty="0" smtClean="0"/>
              <a:t>duration.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___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516227" y="1806449"/>
            <a:ext cx="899216" cy="489568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16227" y="3029155"/>
            <a:ext cx="907104" cy="552337"/>
          </a:xfrm>
          <a:custGeom>
            <a:avLst/>
            <a:gdLst>
              <a:gd name="connsiteX0" fmla="*/ 0 w 907104"/>
              <a:gd name="connsiteY0" fmla="*/ 118327 h 552337"/>
              <a:gd name="connsiteX1" fmla="*/ 47327 w 907104"/>
              <a:gd name="connsiteY1" fmla="*/ 78885 h 552337"/>
              <a:gd name="connsiteX2" fmla="*/ 94654 w 907104"/>
              <a:gd name="connsiteY2" fmla="*/ 39443 h 552337"/>
              <a:gd name="connsiteX3" fmla="*/ 173533 w 907104"/>
              <a:gd name="connsiteY3" fmla="*/ 23666 h 552337"/>
              <a:gd name="connsiteX4" fmla="*/ 212972 w 907104"/>
              <a:gd name="connsiteY4" fmla="*/ 7889 h 552337"/>
              <a:gd name="connsiteX5" fmla="*/ 236636 w 907104"/>
              <a:gd name="connsiteY5" fmla="*/ 0 h 552337"/>
              <a:gd name="connsiteX6" fmla="*/ 283963 w 907104"/>
              <a:gd name="connsiteY6" fmla="*/ 7889 h 552337"/>
              <a:gd name="connsiteX7" fmla="*/ 307626 w 907104"/>
              <a:gd name="connsiteY7" fmla="*/ 63108 h 552337"/>
              <a:gd name="connsiteX8" fmla="*/ 299738 w 907104"/>
              <a:gd name="connsiteY8" fmla="*/ 102550 h 552337"/>
              <a:gd name="connsiteX9" fmla="*/ 291851 w 907104"/>
              <a:gd name="connsiteY9" fmla="*/ 157769 h 552337"/>
              <a:gd name="connsiteX10" fmla="*/ 315514 w 907104"/>
              <a:gd name="connsiteY10" fmla="*/ 228765 h 552337"/>
              <a:gd name="connsiteX11" fmla="*/ 339178 w 907104"/>
              <a:gd name="connsiteY11" fmla="*/ 283984 h 552337"/>
              <a:gd name="connsiteX12" fmla="*/ 362841 w 907104"/>
              <a:gd name="connsiteY12" fmla="*/ 307649 h 552337"/>
              <a:gd name="connsiteX13" fmla="*/ 386505 w 907104"/>
              <a:gd name="connsiteY13" fmla="*/ 354980 h 552337"/>
              <a:gd name="connsiteX14" fmla="*/ 394393 w 907104"/>
              <a:gd name="connsiteY14" fmla="*/ 386533 h 552337"/>
              <a:gd name="connsiteX15" fmla="*/ 425944 w 907104"/>
              <a:gd name="connsiteY15" fmla="*/ 441752 h 552337"/>
              <a:gd name="connsiteX16" fmla="*/ 465384 w 907104"/>
              <a:gd name="connsiteY16" fmla="*/ 504860 h 552337"/>
              <a:gd name="connsiteX17" fmla="*/ 575814 w 907104"/>
              <a:gd name="connsiteY17" fmla="*/ 512748 h 552337"/>
              <a:gd name="connsiteX18" fmla="*/ 599477 w 907104"/>
              <a:gd name="connsiteY18" fmla="*/ 528525 h 552337"/>
              <a:gd name="connsiteX19" fmla="*/ 623141 w 907104"/>
              <a:gd name="connsiteY19" fmla="*/ 552190 h 552337"/>
              <a:gd name="connsiteX20" fmla="*/ 654692 w 907104"/>
              <a:gd name="connsiteY20" fmla="*/ 536413 h 552337"/>
              <a:gd name="connsiteX21" fmla="*/ 678356 w 907104"/>
              <a:gd name="connsiteY21" fmla="*/ 528525 h 552337"/>
              <a:gd name="connsiteX22" fmla="*/ 733571 w 907104"/>
              <a:gd name="connsiteY22" fmla="*/ 496971 h 552337"/>
              <a:gd name="connsiteX23" fmla="*/ 757234 w 907104"/>
              <a:gd name="connsiteY23" fmla="*/ 504860 h 552337"/>
              <a:gd name="connsiteX24" fmla="*/ 859776 w 907104"/>
              <a:gd name="connsiteY24" fmla="*/ 528525 h 552337"/>
              <a:gd name="connsiteX25" fmla="*/ 907104 w 907104"/>
              <a:gd name="connsiteY25" fmla="*/ 520637 h 5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7104" h="552337">
                <a:moveTo>
                  <a:pt x="0" y="118327"/>
                </a:moveTo>
                <a:cubicBezTo>
                  <a:pt x="15776" y="105180"/>
                  <a:pt x="32806" y="93407"/>
                  <a:pt x="47327" y="78885"/>
                </a:cubicBezTo>
                <a:cubicBezTo>
                  <a:pt x="75552" y="50658"/>
                  <a:pt x="47273" y="52981"/>
                  <a:pt x="94654" y="39443"/>
                </a:cubicBezTo>
                <a:cubicBezTo>
                  <a:pt x="120436" y="32076"/>
                  <a:pt x="173533" y="23666"/>
                  <a:pt x="173533" y="23666"/>
                </a:cubicBezTo>
                <a:cubicBezTo>
                  <a:pt x="186679" y="18407"/>
                  <a:pt x="199714" y="12861"/>
                  <a:pt x="212972" y="7889"/>
                </a:cubicBezTo>
                <a:cubicBezTo>
                  <a:pt x="220757" y="4969"/>
                  <a:pt x="228321" y="0"/>
                  <a:pt x="236636" y="0"/>
                </a:cubicBezTo>
                <a:cubicBezTo>
                  <a:pt x="252629" y="0"/>
                  <a:pt x="268187" y="5259"/>
                  <a:pt x="283963" y="7889"/>
                </a:cubicBezTo>
                <a:cubicBezTo>
                  <a:pt x="287042" y="14048"/>
                  <a:pt x="307626" y="51503"/>
                  <a:pt x="307626" y="63108"/>
                </a:cubicBezTo>
                <a:cubicBezTo>
                  <a:pt x="307626" y="76516"/>
                  <a:pt x="301942" y="89325"/>
                  <a:pt x="299738" y="102550"/>
                </a:cubicBezTo>
                <a:cubicBezTo>
                  <a:pt x="296682" y="120890"/>
                  <a:pt x="294480" y="139363"/>
                  <a:pt x="291851" y="157769"/>
                </a:cubicBezTo>
                <a:cubicBezTo>
                  <a:pt x="306493" y="245635"/>
                  <a:pt x="287786" y="173306"/>
                  <a:pt x="315514" y="228765"/>
                </a:cubicBezTo>
                <a:cubicBezTo>
                  <a:pt x="332680" y="263099"/>
                  <a:pt x="311822" y="245682"/>
                  <a:pt x="339178" y="283984"/>
                </a:cubicBezTo>
                <a:cubicBezTo>
                  <a:pt x="345662" y="293062"/>
                  <a:pt x="354953" y="299761"/>
                  <a:pt x="362841" y="307649"/>
                </a:cubicBezTo>
                <a:cubicBezTo>
                  <a:pt x="396078" y="407365"/>
                  <a:pt x="340632" y="247937"/>
                  <a:pt x="386505" y="354980"/>
                </a:cubicBezTo>
                <a:cubicBezTo>
                  <a:pt x="390775" y="364945"/>
                  <a:pt x="389907" y="376663"/>
                  <a:pt x="394393" y="386533"/>
                </a:cubicBezTo>
                <a:cubicBezTo>
                  <a:pt x="403165" y="405832"/>
                  <a:pt x="417061" y="422504"/>
                  <a:pt x="425944" y="441752"/>
                </a:cubicBezTo>
                <a:cubicBezTo>
                  <a:pt x="436376" y="464356"/>
                  <a:pt x="432639" y="499081"/>
                  <a:pt x="465384" y="504860"/>
                </a:cubicBezTo>
                <a:cubicBezTo>
                  <a:pt x="501726" y="511274"/>
                  <a:pt x="539004" y="510119"/>
                  <a:pt x="575814" y="512748"/>
                </a:cubicBezTo>
                <a:cubicBezTo>
                  <a:pt x="583702" y="518007"/>
                  <a:pt x="592194" y="522456"/>
                  <a:pt x="599477" y="528525"/>
                </a:cubicBezTo>
                <a:cubicBezTo>
                  <a:pt x="608047" y="535667"/>
                  <a:pt x="612098" y="550612"/>
                  <a:pt x="623141" y="552190"/>
                </a:cubicBezTo>
                <a:cubicBezTo>
                  <a:pt x="634781" y="553853"/>
                  <a:pt x="643884" y="541045"/>
                  <a:pt x="654692" y="536413"/>
                </a:cubicBezTo>
                <a:cubicBezTo>
                  <a:pt x="662334" y="533138"/>
                  <a:pt x="670468" y="531154"/>
                  <a:pt x="678356" y="528525"/>
                </a:cubicBezTo>
                <a:cubicBezTo>
                  <a:pt x="691164" y="518918"/>
                  <a:pt x="713496" y="496971"/>
                  <a:pt x="733571" y="496971"/>
                </a:cubicBezTo>
                <a:cubicBezTo>
                  <a:pt x="741885" y="496971"/>
                  <a:pt x="749132" y="502990"/>
                  <a:pt x="757234" y="504860"/>
                </a:cubicBezTo>
                <a:cubicBezTo>
                  <a:pt x="870385" y="530975"/>
                  <a:pt x="802576" y="509458"/>
                  <a:pt x="859776" y="528525"/>
                </a:cubicBezTo>
                <a:lnTo>
                  <a:pt x="907104" y="520637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7778" y="4433295"/>
            <a:ext cx="855999" cy="506522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47778" y="5782216"/>
            <a:ext cx="875553" cy="56796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61724" y="1861668"/>
            <a:ext cx="868511" cy="552190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814951" y="2980270"/>
            <a:ext cx="868511" cy="751418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01064" y="5863056"/>
            <a:ext cx="868511" cy="487127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66415" y="3029154"/>
            <a:ext cx="855999" cy="702533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99688" y="1784150"/>
            <a:ext cx="875553" cy="67051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45790" y="4333874"/>
            <a:ext cx="902314" cy="541174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38674" y="4297095"/>
            <a:ext cx="917288" cy="642721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4295" y="5758385"/>
            <a:ext cx="868511" cy="782606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26657" y="1431136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23, 2009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3994" y="1420378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13, 2010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943846" y="143113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31, 2013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626657" y="2781355"/>
            <a:ext cx="988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23, 2010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63994" y="2770597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10, 2014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3846" y="2781355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21, 2013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6657" y="40672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09, 2012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963994" y="40564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19, 2014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3846" y="4067219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04, 2014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2630489" y="5417842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28, 2011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967826" y="5407084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16, 2012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947678" y="541784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21, 2014</a:t>
            </a:r>
            <a:endParaRPr lang="en-US" sz="12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611626" y="1697377"/>
            <a:ext cx="941011" cy="5061184"/>
            <a:chOff x="3611626" y="1697377"/>
            <a:chExt cx="941011" cy="506118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791206" y="1697377"/>
            <a:ext cx="941011" cy="5061184"/>
            <a:chOff x="3611626" y="1697377"/>
            <a:chExt cx="941011" cy="506118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936525" y="1698743"/>
            <a:ext cx="941011" cy="5061184"/>
            <a:chOff x="3611626" y="1697377"/>
            <a:chExt cx="941011" cy="506118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>
            <a:off x="3620527" y="1924776"/>
            <a:ext cx="844001" cy="702070"/>
          </a:xfrm>
          <a:custGeom>
            <a:avLst/>
            <a:gdLst>
              <a:gd name="connsiteX0" fmla="*/ 0 w 844001"/>
              <a:gd name="connsiteY0" fmla="*/ 0 h 702070"/>
              <a:gd name="connsiteX1" fmla="*/ 94654 w 844001"/>
              <a:gd name="connsiteY1" fmla="*/ 39442 h 702070"/>
              <a:gd name="connsiteX2" fmla="*/ 102542 w 844001"/>
              <a:gd name="connsiteY2" fmla="*/ 63107 h 702070"/>
              <a:gd name="connsiteX3" fmla="*/ 149869 w 844001"/>
              <a:gd name="connsiteY3" fmla="*/ 126215 h 702070"/>
              <a:gd name="connsiteX4" fmla="*/ 173533 w 844001"/>
              <a:gd name="connsiteY4" fmla="*/ 197210 h 702070"/>
              <a:gd name="connsiteX5" fmla="*/ 189309 w 844001"/>
              <a:gd name="connsiteY5" fmla="*/ 228764 h 702070"/>
              <a:gd name="connsiteX6" fmla="*/ 212972 w 844001"/>
              <a:gd name="connsiteY6" fmla="*/ 252429 h 702070"/>
              <a:gd name="connsiteX7" fmla="*/ 236636 w 844001"/>
              <a:gd name="connsiteY7" fmla="*/ 307648 h 702070"/>
              <a:gd name="connsiteX8" fmla="*/ 252412 w 844001"/>
              <a:gd name="connsiteY8" fmla="*/ 354979 h 702070"/>
              <a:gd name="connsiteX9" fmla="*/ 268187 w 844001"/>
              <a:gd name="connsiteY9" fmla="*/ 378644 h 702070"/>
              <a:gd name="connsiteX10" fmla="*/ 291851 w 844001"/>
              <a:gd name="connsiteY10" fmla="*/ 441752 h 702070"/>
              <a:gd name="connsiteX11" fmla="*/ 315514 w 844001"/>
              <a:gd name="connsiteY11" fmla="*/ 473305 h 702070"/>
              <a:gd name="connsiteX12" fmla="*/ 362842 w 844001"/>
              <a:gd name="connsiteY12" fmla="*/ 560078 h 702070"/>
              <a:gd name="connsiteX13" fmla="*/ 402281 w 844001"/>
              <a:gd name="connsiteY13" fmla="*/ 575855 h 702070"/>
              <a:gd name="connsiteX14" fmla="*/ 425944 w 844001"/>
              <a:gd name="connsiteY14" fmla="*/ 567966 h 702070"/>
              <a:gd name="connsiteX15" fmla="*/ 496935 w 844001"/>
              <a:gd name="connsiteY15" fmla="*/ 638962 h 702070"/>
              <a:gd name="connsiteX16" fmla="*/ 520599 w 844001"/>
              <a:gd name="connsiteY16" fmla="*/ 662628 h 702070"/>
              <a:gd name="connsiteX17" fmla="*/ 560038 w 844001"/>
              <a:gd name="connsiteY17" fmla="*/ 702070 h 702070"/>
              <a:gd name="connsiteX18" fmla="*/ 638917 w 844001"/>
              <a:gd name="connsiteY18" fmla="*/ 686293 h 702070"/>
              <a:gd name="connsiteX19" fmla="*/ 686244 w 844001"/>
              <a:gd name="connsiteY19" fmla="*/ 646851 h 702070"/>
              <a:gd name="connsiteX20" fmla="*/ 749347 w 844001"/>
              <a:gd name="connsiteY20" fmla="*/ 631074 h 702070"/>
              <a:gd name="connsiteX21" fmla="*/ 804562 w 844001"/>
              <a:gd name="connsiteY21" fmla="*/ 496971 h 702070"/>
              <a:gd name="connsiteX22" fmla="*/ 836113 w 844001"/>
              <a:gd name="connsiteY22" fmla="*/ 449640 h 702070"/>
              <a:gd name="connsiteX23" fmla="*/ 844001 w 844001"/>
              <a:gd name="connsiteY23" fmla="*/ 433863 h 70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001" h="702070">
                <a:moveTo>
                  <a:pt x="0" y="0"/>
                </a:moveTo>
                <a:cubicBezTo>
                  <a:pt x="79985" y="26663"/>
                  <a:pt x="50237" y="9828"/>
                  <a:pt x="94654" y="39442"/>
                </a:cubicBezTo>
                <a:cubicBezTo>
                  <a:pt x="97283" y="47330"/>
                  <a:pt x="98078" y="56092"/>
                  <a:pt x="102542" y="63107"/>
                </a:cubicBezTo>
                <a:cubicBezTo>
                  <a:pt x="116658" y="85291"/>
                  <a:pt x="149869" y="126215"/>
                  <a:pt x="149869" y="126215"/>
                </a:cubicBezTo>
                <a:cubicBezTo>
                  <a:pt x="159025" y="162841"/>
                  <a:pt x="156560" y="159018"/>
                  <a:pt x="173533" y="197210"/>
                </a:cubicBezTo>
                <a:cubicBezTo>
                  <a:pt x="178309" y="207956"/>
                  <a:pt x="182474" y="219195"/>
                  <a:pt x="189309" y="228764"/>
                </a:cubicBezTo>
                <a:cubicBezTo>
                  <a:pt x="195793" y="237842"/>
                  <a:pt x="205084" y="244541"/>
                  <a:pt x="212972" y="252429"/>
                </a:cubicBezTo>
                <a:cubicBezTo>
                  <a:pt x="238362" y="328605"/>
                  <a:pt x="197649" y="210176"/>
                  <a:pt x="236636" y="307648"/>
                </a:cubicBezTo>
                <a:cubicBezTo>
                  <a:pt x="242812" y="323089"/>
                  <a:pt x="243188" y="341141"/>
                  <a:pt x="252412" y="354979"/>
                </a:cubicBezTo>
                <a:cubicBezTo>
                  <a:pt x="257670" y="362867"/>
                  <a:pt x="263948" y="370164"/>
                  <a:pt x="268187" y="378644"/>
                </a:cubicBezTo>
                <a:cubicBezTo>
                  <a:pt x="303600" y="449477"/>
                  <a:pt x="233740" y="337146"/>
                  <a:pt x="291851" y="441752"/>
                </a:cubicBezTo>
                <a:cubicBezTo>
                  <a:pt x="298235" y="453244"/>
                  <a:pt x="309130" y="461812"/>
                  <a:pt x="315514" y="473305"/>
                </a:cubicBezTo>
                <a:cubicBezTo>
                  <a:pt x="326618" y="493294"/>
                  <a:pt x="339120" y="550588"/>
                  <a:pt x="362842" y="560078"/>
                </a:cubicBezTo>
                <a:lnTo>
                  <a:pt x="402281" y="575855"/>
                </a:lnTo>
                <a:cubicBezTo>
                  <a:pt x="410169" y="573225"/>
                  <a:pt x="418056" y="565337"/>
                  <a:pt x="425944" y="567966"/>
                </a:cubicBezTo>
                <a:cubicBezTo>
                  <a:pt x="479777" y="585911"/>
                  <a:pt x="468573" y="601142"/>
                  <a:pt x="496935" y="638962"/>
                </a:cubicBezTo>
                <a:cubicBezTo>
                  <a:pt x="503628" y="647887"/>
                  <a:pt x="513458" y="654058"/>
                  <a:pt x="520599" y="662628"/>
                </a:cubicBezTo>
                <a:cubicBezTo>
                  <a:pt x="553464" y="702070"/>
                  <a:pt x="516654" y="673146"/>
                  <a:pt x="560038" y="702070"/>
                </a:cubicBezTo>
                <a:cubicBezTo>
                  <a:pt x="586331" y="696811"/>
                  <a:pt x="613289" y="694179"/>
                  <a:pt x="638917" y="686293"/>
                </a:cubicBezTo>
                <a:cubicBezTo>
                  <a:pt x="662876" y="678920"/>
                  <a:pt x="666451" y="660048"/>
                  <a:pt x="686244" y="646851"/>
                </a:cubicBezTo>
                <a:cubicBezTo>
                  <a:pt x="696642" y="639918"/>
                  <a:pt x="743653" y="632213"/>
                  <a:pt x="749347" y="631074"/>
                </a:cubicBezTo>
                <a:cubicBezTo>
                  <a:pt x="853860" y="491712"/>
                  <a:pt x="754922" y="645901"/>
                  <a:pt x="804562" y="496971"/>
                </a:cubicBezTo>
                <a:cubicBezTo>
                  <a:pt x="810558" y="478983"/>
                  <a:pt x="827634" y="466599"/>
                  <a:pt x="836113" y="449640"/>
                </a:cubicBezTo>
                <a:lnTo>
                  <a:pt x="844001" y="43386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659966" y="3084374"/>
            <a:ext cx="836737" cy="670517"/>
          </a:xfrm>
          <a:custGeom>
            <a:avLst/>
            <a:gdLst>
              <a:gd name="connsiteX0" fmla="*/ 0 w 836737"/>
              <a:gd name="connsiteY0" fmla="*/ 0 h 670517"/>
              <a:gd name="connsiteX1" fmla="*/ 39440 w 836737"/>
              <a:gd name="connsiteY1" fmla="*/ 15777 h 670517"/>
              <a:gd name="connsiteX2" fmla="*/ 134094 w 836737"/>
              <a:gd name="connsiteY2" fmla="*/ 126215 h 670517"/>
              <a:gd name="connsiteX3" fmla="*/ 244524 w 836737"/>
              <a:gd name="connsiteY3" fmla="*/ 315537 h 670517"/>
              <a:gd name="connsiteX4" fmla="*/ 252412 w 836737"/>
              <a:gd name="connsiteY4" fmla="*/ 339203 h 670517"/>
              <a:gd name="connsiteX5" fmla="*/ 260300 w 836737"/>
              <a:gd name="connsiteY5" fmla="*/ 481194 h 670517"/>
              <a:gd name="connsiteX6" fmla="*/ 299739 w 836737"/>
              <a:gd name="connsiteY6" fmla="*/ 457529 h 670517"/>
              <a:gd name="connsiteX7" fmla="*/ 370730 w 836737"/>
              <a:gd name="connsiteY7" fmla="*/ 394422 h 670517"/>
              <a:gd name="connsiteX8" fmla="*/ 441720 w 836737"/>
              <a:gd name="connsiteY8" fmla="*/ 489083 h 670517"/>
              <a:gd name="connsiteX9" fmla="*/ 457496 w 836737"/>
              <a:gd name="connsiteY9" fmla="*/ 536413 h 670517"/>
              <a:gd name="connsiteX10" fmla="*/ 465384 w 836737"/>
              <a:gd name="connsiteY10" fmla="*/ 560079 h 670517"/>
              <a:gd name="connsiteX11" fmla="*/ 504823 w 836737"/>
              <a:gd name="connsiteY11" fmla="*/ 607409 h 670517"/>
              <a:gd name="connsiteX12" fmla="*/ 528487 w 836737"/>
              <a:gd name="connsiteY12" fmla="*/ 623186 h 670517"/>
              <a:gd name="connsiteX13" fmla="*/ 583702 w 836737"/>
              <a:gd name="connsiteY13" fmla="*/ 670517 h 670517"/>
              <a:gd name="connsiteX14" fmla="*/ 623141 w 836737"/>
              <a:gd name="connsiteY14" fmla="*/ 631074 h 670517"/>
              <a:gd name="connsiteX15" fmla="*/ 678356 w 836737"/>
              <a:gd name="connsiteY15" fmla="*/ 591632 h 670517"/>
              <a:gd name="connsiteX16" fmla="*/ 702020 w 836737"/>
              <a:gd name="connsiteY16" fmla="*/ 504860 h 670517"/>
              <a:gd name="connsiteX17" fmla="*/ 709908 w 836737"/>
              <a:gd name="connsiteY17" fmla="*/ 386533 h 670517"/>
              <a:gd name="connsiteX18" fmla="*/ 717795 w 836737"/>
              <a:gd name="connsiteY18" fmla="*/ 362868 h 670517"/>
              <a:gd name="connsiteX19" fmla="*/ 788786 w 836737"/>
              <a:gd name="connsiteY19" fmla="*/ 323426 h 670517"/>
              <a:gd name="connsiteX20" fmla="*/ 812450 w 836737"/>
              <a:gd name="connsiteY20" fmla="*/ 307649 h 670517"/>
              <a:gd name="connsiteX21" fmla="*/ 812450 w 836737"/>
              <a:gd name="connsiteY21" fmla="*/ 291872 h 670517"/>
              <a:gd name="connsiteX22" fmla="*/ 804562 w 836737"/>
              <a:gd name="connsiteY22" fmla="*/ 291872 h 6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6737" h="670517">
                <a:moveTo>
                  <a:pt x="0" y="0"/>
                </a:moveTo>
                <a:cubicBezTo>
                  <a:pt x="13147" y="5259"/>
                  <a:pt x="27659" y="7922"/>
                  <a:pt x="39440" y="15777"/>
                </a:cubicBezTo>
                <a:cubicBezTo>
                  <a:pt x="63046" y="31516"/>
                  <a:pt x="133587" y="125426"/>
                  <a:pt x="134094" y="126215"/>
                </a:cubicBezTo>
                <a:cubicBezTo>
                  <a:pt x="160168" y="166777"/>
                  <a:pt x="226367" y="261063"/>
                  <a:pt x="244524" y="315537"/>
                </a:cubicBezTo>
                <a:lnTo>
                  <a:pt x="252412" y="339203"/>
                </a:lnTo>
                <a:cubicBezTo>
                  <a:pt x="255041" y="386533"/>
                  <a:pt x="242696" y="437181"/>
                  <a:pt x="260300" y="481194"/>
                </a:cubicBezTo>
                <a:cubicBezTo>
                  <a:pt x="265994" y="495429"/>
                  <a:pt x="287873" y="467238"/>
                  <a:pt x="299739" y="457529"/>
                </a:cubicBezTo>
                <a:cubicBezTo>
                  <a:pt x="418605" y="360269"/>
                  <a:pt x="300953" y="440943"/>
                  <a:pt x="370730" y="394422"/>
                </a:cubicBezTo>
                <a:cubicBezTo>
                  <a:pt x="399960" y="423654"/>
                  <a:pt x="427522" y="446488"/>
                  <a:pt x="441720" y="489083"/>
                </a:cubicBezTo>
                <a:lnTo>
                  <a:pt x="457496" y="536413"/>
                </a:lnTo>
                <a:cubicBezTo>
                  <a:pt x="460125" y="544302"/>
                  <a:pt x="460772" y="553160"/>
                  <a:pt x="465384" y="560079"/>
                </a:cubicBezTo>
                <a:cubicBezTo>
                  <a:pt x="480895" y="583346"/>
                  <a:pt x="482049" y="588430"/>
                  <a:pt x="504823" y="607409"/>
                </a:cubicBezTo>
                <a:cubicBezTo>
                  <a:pt x="512106" y="613478"/>
                  <a:pt x="521289" y="617016"/>
                  <a:pt x="528487" y="623186"/>
                </a:cubicBezTo>
                <a:cubicBezTo>
                  <a:pt x="595433" y="680573"/>
                  <a:pt x="529375" y="634297"/>
                  <a:pt x="583702" y="670517"/>
                </a:cubicBezTo>
                <a:cubicBezTo>
                  <a:pt x="646807" y="628442"/>
                  <a:pt x="570551" y="683668"/>
                  <a:pt x="623141" y="631074"/>
                </a:cubicBezTo>
                <a:cubicBezTo>
                  <a:pt x="632921" y="621294"/>
                  <a:pt x="664923" y="600588"/>
                  <a:pt x="678356" y="591632"/>
                </a:cubicBezTo>
                <a:cubicBezTo>
                  <a:pt x="699762" y="548818"/>
                  <a:pt x="696714" y="563230"/>
                  <a:pt x="702020" y="504860"/>
                </a:cubicBezTo>
                <a:cubicBezTo>
                  <a:pt x="705599" y="465492"/>
                  <a:pt x="705543" y="425821"/>
                  <a:pt x="709908" y="386533"/>
                </a:cubicBezTo>
                <a:cubicBezTo>
                  <a:pt x="710826" y="378269"/>
                  <a:pt x="711916" y="368748"/>
                  <a:pt x="717795" y="362868"/>
                </a:cubicBezTo>
                <a:cubicBezTo>
                  <a:pt x="744918" y="335743"/>
                  <a:pt x="759029" y="333345"/>
                  <a:pt x="788786" y="323426"/>
                </a:cubicBezTo>
                <a:cubicBezTo>
                  <a:pt x="796674" y="318167"/>
                  <a:pt x="803971" y="311889"/>
                  <a:pt x="812450" y="307649"/>
                </a:cubicBezTo>
                <a:cubicBezTo>
                  <a:pt x="833483" y="297132"/>
                  <a:pt x="854518" y="302391"/>
                  <a:pt x="812450" y="291872"/>
                </a:cubicBezTo>
                <a:cubicBezTo>
                  <a:pt x="809899" y="291234"/>
                  <a:pt x="807191" y="291872"/>
                  <a:pt x="80456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652078" y="4583175"/>
            <a:ext cx="820338" cy="552190"/>
          </a:xfrm>
          <a:custGeom>
            <a:avLst/>
            <a:gdLst>
              <a:gd name="connsiteX0" fmla="*/ 0 w 820338"/>
              <a:gd name="connsiteY0" fmla="*/ 205099 h 552190"/>
              <a:gd name="connsiteX1" fmla="*/ 86767 w 820338"/>
              <a:gd name="connsiteY1" fmla="*/ 228765 h 552190"/>
              <a:gd name="connsiteX2" fmla="*/ 126206 w 820338"/>
              <a:gd name="connsiteY2" fmla="*/ 236653 h 552190"/>
              <a:gd name="connsiteX3" fmla="*/ 149870 w 820338"/>
              <a:gd name="connsiteY3" fmla="*/ 244541 h 552190"/>
              <a:gd name="connsiteX4" fmla="*/ 189309 w 820338"/>
              <a:gd name="connsiteY4" fmla="*/ 252430 h 552190"/>
              <a:gd name="connsiteX5" fmla="*/ 212973 w 820338"/>
              <a:gd name="connsiteY5" fmla="*/ 268207 h 552190"/>
              <a:gd name="connsiteX6" fmla="*/ 244524 w 820338"/>
              <a:gd name="connsiteY6" fmla="*/ 283984 h 552190"/>
              <a:gd name="connsiteX7" fmla="*/ 268188 w 820338"/>
              <a:gd name="connsiteY7" fmla="*/ 307649 h 552190"/>
              <a:gd name="connsiteX8" fmla="*/ 276076 w 820338"/>
              <a:gd name="connsiteY8" fmla="*/ 331314 h 552190"/>
              <a:gd name="connsiteX9" fmla="*/ 283963 w 820338"/>
              <a:gd name="connsiteY9" fmla="*/ 378645 h 552190"/>
              <a:gd name="connsiteX10" fmla="*/ 339178 w 820338"/>
              <a:gd name="connsiteY10" fmla="*/ 402310 h 552190"/>
              <a:gd name="connsiteX11" fmla="*/ 362842 w 820338"/>
              <a:gd name="connsiteY11" fmla="*/ 418087 h 552190"/>
              <a:gd name="connsiteX12" fmla="*/ 394393 w 820338"/>
              <a:gd name="connsiteY12" fmla="*/ 425975 h 552190"/>
              <a:gd name="connsiteX13" fmla="*/ 457496 w 820338"/>
              <a:gd name="connsiteY13" fmla="*/ 441752 h 552190"/>
              <a:gd name="connsiteX14" fmla="*/ 504823 w 820338"/>
              <a:gd name="connsiteY14" fmla="*/ 512748 h 552190"/>
              <a:gd name="connsiteX15" fmla="*/ 520599 w 820338"/>
              <a:gd name="connsiteY15" fmla="*/ 536413 h 552190"/>
              <a:gd name="connsiteX16" fmla="*/ 544263 w 820338"/>
              <a:gd name="connsiteY16" fmla="*/ 552190 h 552190"/>
              <a:gd name="connsiteX17" fmla="*/ 567926 w 820338"/>
              <a:gd name="connsiteY17" fmla="*/ 544302 h 552190"/>
              <a:gd name="connsiteX18" fmla="*/ 575814 w 820338"/>
              <a:gd name="connsiteY18" fmla="*/ 512748 h 552190"/>
              <a:gd name="connsiteX19" fmla="*/ 591590 w 820338"/>
              <a:gd name="connsiteY19" fmla="*/ 386533 h 552190"/>
              <a:gd name="connsiteX20" fmla="*/ 623141 w 820338"/>
              <a:gd name="connsiteY20" fmla="*/ 339203 h 552190"/>
              <a:gd name="connsiteX21" fmla="*/ 646805 w 820338"/>
              <a:gd name="connsiteY21" fmla="*/ 307649 h 552190"/>
              <a:gd name="connsiteX22" fmla="*/ 662581 w 820338"/>
              <a:gd name="connsiteY22" fmla="*/ 260318 h 552190"/>
              <a:gd name="connsiteX23" fmla="*/ 678356 w 820338"/>
              <a:gd name="connsiteY23" fmla="*/ 236653 h 552190"/>
              <a:gd name="connsiteX24" fmla="*/ 694132 w 820338"/>
              <a:gd name="connsiteY24" fmla="*/ 189322 h 552190"/>
              <a:gd name="connsiteX25" fmla="*/ 702020 w 820338"/>
              <a:gd name="connsiteY25" fmla="*/ 165657 h 552190"/>
              <a:gd name="connsiteX26" fmla="*/ 717796 w 820338"/>
              <a:gd name="connsiteY26" fmla="*/ 102550 h 552190"/>
              <a:gd name="connsiteX27" fmla="*/ 749347 w 820338"/>
              <a:gd name="connsiteY27" fmla="*/ 55219 h 552190"/>
              <a:gd name="connsiteX28" fmla="*/ 788786 w 820338"/>
              <a:gd name="connsiteY28" fmla="*/ 23666 h 552190"/>
              <a:gd name="connsiteX29" fmla="*/ 820338 w 820338"/>
              <a:gd name="connsiteY29" fmla="*/ 0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0338" h="552190">
                <a:moveTo>
                  <a:pt x="0" y="205099"/>
                </a:moveTo>
                <a:cubicBezTo>
                  <a:pt x="107293" y="222984"/>
                  <a:pt x="-8244" y="200260"/>
                  <a:pt x="86767" y="228765"/>
                </a:cubicBezTo>
                <a:cubicBezTo>
                  <a:pt x="99608" y="232618"/>
                  <a:pt x="113200" y="233401"/>
                  <a:pt x="126206" y="236653"/>
                </a:cubicBezTo>
                <a:cubicBezTo>
                  <a:pt x="134272" y="238670"/>
                  <a:pt x="141804" y="242524"/>
                  <a:pt x="149870" y="244541"/>
                </a:cubicBezTo>
                <a:cubicBezTo>
                  <a:pt x="162876" y="247793"/>
                  <a:pt x="176163" y="249800"/>
                  <a:pt x="189309" y="252430"/>
                </a:cubicBezTo>
                <a:cubicBezTo>
                  <a:pt x="197197" y="257689"/>
                  <a:pt x="204742" y="263503"/>
                  <a:pt x="212973" y="268207"/>
                </a:cubicBezTo>
                <a:cubicBezTo>
                  <a:pt x="223182" y="274041"/>
                  <a:pt x="234956" y="277149"/>
                  <a:pt x="244524" y="283984"/>
                </a:cubicBezTo>
                <a:cubicBezTo>
                  <a:pt x="253601" y="290468"/>
                  <a:pt x="260300" y="299761"/>
                  <a:pt x="268188" y="307649"/>
                </a:cubicBezTo>
                <a:cubicBezTo>
                  <a:pt x="270817" y="315537"/>
                  <a:pt x="274272" y="323197"/>
                  <a:pt x="276076" y="331314"/>
                </a:cubicBezTo>
                <a:cubicBezTo>
                  <a:pt x="279545" y="346928"/>
                  <a:pt x="275486" y="365081"/>
                  <a:pt x="283963" y="378645"/>
                </a:cubicBezTo>
                <a:cubicBezTo>
                  <a:pt x="289093" y="386854"/>
                  <a:pt x="328300" y="398684"/>
                  <a:pt x="339178" y="402310"/>
                </a:cubicBezTo>
                <a:cubicBezTo>
                  <a:pt x="347066" y="407569"/>
                  <a:pt x="354128" y="414352"/>
                  <a:pt x="362842" y="418087"/>
                </a:cubicBezTo>
                <a:cubicBezTo>
                  <a:pt x="372806" y="422358"/>
                  <a:pt x="383969" y="422997"/>
                  <a:pt x="394393" y="425975"/>
                </a:cubicBezTo>
                <a:cubicBezTo>
                  <a:pt x="450992" y="442147"/>
                  <a:pt x="377307" y="425714"/>
                  <a:pt x="457496" y="441752"/>
                </a:cubicBezTo>
                <a:lnTo>
                  <a:pt x="504823" y="512748"/>
                </a:lnTo>
                <a:cubicBezTo>
                  <a:pt x="510082" y="520636"/>
                  <a:pt x="512711" y="531154"/>
                  <a:pt x="520599" y="536413"/>
                </a:cubicBezTo>
                <a:lnTo>
                  <a:pt x="544263" y="552190"/>
                </a:lnTo>
                <a:cubicBezTo>
                  <a:pt x="552151" y="549561"/>
                  <a:pt x="562732" y="550795"/>
                  <a:pt x="567926" y="544302"/>
                </a:cubicBezTo>
                <a:cubicBezTo>
                  <a:pt x="574698" y="535836"/>
                  <a:pt x="574166" y="523464"/>
                  <a:pt x="575814" y="512748"/>
                </a:cubicBezTo>
                <a:cubicBezTo>
                  <a:pt x="583105" y="465352"/>
                  <a:pt x="582404" y="432465"/>
                  <a:pt x="591590" y="386533"/>
                </a:cubicBezTo>
                <a:cubicBezTo>
                  <a:pt x="598007" y="354447"/>
                  <a:pt x="600305" y="365847"/>
                  <a:pt x="623141" y="339203"/>
                </a:cubicBezTo>
                <a:cubicBezTo>
                  <a:pt x="631697" y="329221"/>
                  <a:pt x="638917" y="318167"/>
                  <a:pt x="646805" y="307649"/>
                </a:cubicBezTo>
                <a:cubicBezTo>
                  <a:pt x="652064" y="291872"/>
                  <a:pt x="653357" y="274156"/>
                  <a:pt x="662581" y="260318"/>
                </a:cubicBezTo>
                <a:cubicBezTo>
                  <a:pt x="667839" y="252430"/>
                  <a:pt x="674506" y="245316"/>
                  <a:pt x="678356" y="236653"/>
                </a:cubicBezTo>
                <a:cubicBezTo>
                  <a:pt x="685110" y="221456"/>
                  <a:pt x="688873" y="205099"/>
                  <a:pt x="694132" y="189322"/>
                </a:cubicBezTo>
                <a:cubicBezTo>
                  <a:pt x="696761" y="181434"/>
                  <a:pt x="700003" y="173724"/>
                  <a:pt x="702020" y="165657"/>
                </a:cubicBezTo>
                <a:cubicBezTo>
                  <a:pt x="707279" y="144621"/>
                  <a:pt x="705769" y="120592"/>
                  <a:pt x="717796" y="102550"/>
                </a:cubicBezTo>
                <a:lnTo>
                  <a:pt x="749347" y="55219"/>
                </a:lnTo>
                <a:cubicBezTo>
                  <a:pt x="769734" y="24636"/>
                  <a:pt x="756130" y="34552"/>
                  <a:pt x="788786" y="23666"/>
                </a:cubicBezTo>
                <a:cubicBezTo>
                  <a:pt x="815544" y="5826"/>
                  <a:pt x="805747" y="14593"/>
                  <a:pt x="8203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659966" y="5880231"/>
            <a:ext cx="817925" cy="832819"/>
          </a:xfrm>
          <a:custGeom>
            <a:avLst/>
            <a:gdLst>
              <a:gd name="connsiteX0" fmla="*/ 0 w 817925"/>
              <a:gd name="connsiteY0" fmla="*/ 20311 h 832819"/>
              <a:gd name="connsiteX1" fmla="*/ 39440 w 817925"/>
              <a:gd name="connsiteY1" fmla="*/ 28200 h 832819"/>
              <a:gd name="connsiteX2" fmla="*/ 102543 w 817925"/>
              <a:gd name="connsiteY2" fmla="*/ 59753 h 832819"/>
              <a:gd name="connsiteX3" fmla="*/ 149870 w 817925"/>
              <a:gd name="connsiteY3" fmla="*/ 114972 h 832819"/>
              <a:gd name="connsiteX4" fmla="*/ 165645 w 817925"/>
              <a:gd name="connsiteY4" fmla="*/ 138638 h 832819"/>
              <a:gd name="connsiteX5" fmla="*/ 173533 w 817925"/>
              <a:gd name="connsiteY5" fmla="*/ 162303 h 832819"/>
              <a:gd name="connsiteX6" fmla="*/ 189309 w 817925"/>
              <a:gd name="connsiteY6" fmla="*/ 217522 h 832819"/>
              <a:gd name="connsiteX7" fmla="*/ 205085 w 817925"/>
              <a:gd name="connsiteY7" fmla="*/ 249076 h 832819"/>
              <a:gd name="connsiteX8" fmla="*/ 228748 w 817925"/>
              <a:gd name="connsiteY8" fmla="*/ 304295 h 832819"/>
              <a:gd name="connsiteX9" fmla="*/ 236636 w 817925"/>
              <a:gd name="connsiteY9" fmla="*/ 343737 h 832819"/>
              <a:gd name="connsiteX10" fmla="*/ 244524 w 817925"/>
              <a:gd name="connsiteY10" fmla="*/ 375290 h 832819"/>
              <a:gd name="connsiteX11" fmla="*/ 252412 w 817925"/>
              <a:gd name="connsiteY11" fmla="*/ 469952 h 832819"/>
              <a:gd name="connsiteX12" fmla="*/ 276075 w 817925"/>
              <a:gd name="connsiteY12" fmla="*/ 525171 h 832819"/>
              <a:gd name="connsiteX13" fmla="*/ 283963 w 817925"/>
              <a:gd name="connsiteY13" fmla="*/ 556724 h 832819"/>
              <a:gd name="connsiteX14" fmla="*/ 315515 w 817925"/>
              <a:gd name="connsiteY14" fmla="*/ 611943 h 832819"/>
              <a:gd name="connsiteX15" fmla="*/ 339178 w 817925"/>
              <a:gd name="connsiteY15" fmla="*/ 659274 h 832819"/>
              <a:gd name="connsiteX16" fmla="*/ 362842 w 817925"/>
              <a:gd name="connsiteY16" fmla="*/ 667162 h 832819"/>
              <a:gd name="connsiteX17" fmla="*/ 386505 w 817925"/>
              <a:gd name="connsiteY17" fmla="*/ 682939 h 832819"/>
              <a:gd name="connsiteX18" fmla="*/ 418057 w 817925"/>
              <a:gd name="connsiteY18" fmla="*/ 730270 h 832819"/>
              <a:gd name="connsiteX19" fmla="*/ 433833 w 817925"/>
              <a:gd name="connsiteY19" fmla="*/ 753935 h 832819"/>
              <a:gd name="connsiteX20" fmla="*/ 481160 w 817925"/>
              <a:gd name="connsiteY20" fmla="*/ 801265 h 832819"/>
              <a:gd name="connsiteX21" fmla="*/ 504823 w 817925"/>
              <a:gd name="connsiteY21" fmla="*/ 824931 h 832819"/>
              <a:gd name="connsiteX22" fmla="*/ 552150 w 817925"/>
              <a:gd name="connsiteY22" fmla="*/ 832819 h 832819"/>
              <a:gd name="connsiteX23" fmla="*/ 615253 w 817925"/>
              <a:gd name="connsiteY23" fmla="*/ 761823 h 832819"/>
              <a:gd name="connsiteX24" fmla="*/ 631029 w 817925"/>
              <a:gd name="connsiteY24" fmla="*/ 730270 h 832819"/>
              <a:gd name="connsiteX25" fmla="*/ 646805 w 817925"/>
              <a:gd name="connsiteY25" fmla="*/ 643497 h 832819"/>
              <a:gd name="connsiteX26" fmla="*/ 654693 w 817925"/>
              <a:gd name="connsiteY26" fmla="*/ 572501 h 832819"/>
              <a:gd name="connsiteX27" fmla="*/ 670468 w 817925"/>
              <a:gd name="connsiteY27" fmla="*/ 485728 h 832819"/>
              <a:gd name="connsiteX28" fmla="*/ 678356 w 817925"/>
              <a:gd name="connsiteY28" fmla="*/ 462063 h 832819"/>
              <a:gd name="connsiteX29" fmla="*/ 702020 w 817925"/>
              <a:gd name="connsiteY29" fmla="*/ 406844 h 832819"/>
              <a:gd name="connsiteX30" fmla="*/ 709908 w 817925"/>
              <a:gd name="connsiteY30" fmla="*/ 375290 h 832819"/>
              <a:gd name="connsiteX31" fmla="*/ 725683 w 817925"/>
              <a:gd name="connsiteY31" fmla="*/ 351625 h 832819"/>
              <a:gd name="connsiteX32" fmla="*/ 733571 w 817925"/>
              <a:gd name="connsiteY32" fmla="*/ 304295 h 832819"/>
              <a:gd name="connsiteX33" fmla="*/ 749347 w 817925"/>
              <a:gd name="connsiteY33" fmla="*/ 59753 h 832819"/>
              <a:gd name="connsiteX34" fmla="*/ 757235 w 817925"/>
              <a:gd name="connsiteY34" fmla="*/ 36088 h 832819"/>
              <a:gd name="connsiteX35" fmla="*/ 812450 w 817925"/>
              <a:gd name="connsiteY35" fmla="*/ 12423 h 8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7925" h="832819">
                <a:moveTo>
                  <a:pt x="0" y="20311"/>
                </a:moveTo>
                <a:cubicBezTo>
                  <a:pt x="13147" y="22941"/>
                  <a:pt x="26927" y="23387"/>
                  <a:pt x="39440" y="28200"/>
                </a:cubicBezTo>
                <a:cubicBezTo>
                  <a:pt x="61390" y="36643"/>
                  <a:pt x="102543" y="59753"/>
                  <a:pt x="102543" y="59753"/>
                </a:cubicBezTo>
                <a:cubicBezTo>
                  <a:pt x="131204" y="88418"/>
                  <a:pt x="124578" y="79560"/>
                  <a:pt x="149870" y="114972"/>
                </a:cubicBezTo>
                <a:cubicBezTo>
                  <a:pt x="155380" y="122687"/>
                  <a:pt x="161406" y="130158"/>
                  <a:pt x="165645" y="138638"/>
                </a:cubicBezTo>
                <a:cubicBezTo>
                  <a:pt x="169363" y="146075"/>
                  <a:pt x="171249" y="154308"/>
                  <a:pt x="173533" y="162303"/>
                </a:cubicBezTo>
                <a:cubicBezTo>
                  <a:pt x="179252" y="182320"/>
                  <a:pt x="181203" y="198607"/>
                  <a:pt x="189309" y="217522"/>
                </a:cubicBezTo>
                <a:cubicBezTo>
                  <a:pt x="193941" y="228331"/>
                  <a:pt x="200453" y="238267"/>
                  <a:pt x="205085" y="249076"/>
                </a:cubicBezTo>
                <a:cubicBezTo>
                  <a:pt x="239913" y="330346"/>
                  <a:pt x="176414" y="199614"/>
                  <a:pt x="228748" y="304295"/>
                </a:cubicBezTo>
                <a:cubicBezTo>
                  <a:pt x="231377" y="317442"/>
                  <a:pt x="233728" y="330649"/>
                  <a:pt x="236636" y="343737"/>
                </a:cubicBezTo>
                <a:cubicBezTo>
                  <a:pt x="238988" y="354320"/>
                  <a:pt x="243179" y="364532"/>
                  <a:pt x="244524" y="375290"/>
                </a:cubicBezTo>
                <a:cubicBezTo>
                  <a:pt x="248451" y="406709"/>
                  <a:pt x="248227" y="438566"/>
                  <a:pt x="252412" y="469952"/>
                </a:cubicBezTo>
                <a:cubicBezTo>
                  <a:pt x="255113" y="490212"/>
                  <a:pt x="269176" y="506771"/>
                  <a:pt x="276075" y="525171"/>
                </a:cubicBezTo>
                <a:cubicBezTo>
                  <a:pt x="279881" y="535322"/>
                  <a:pt x="280157" y="546573"/>
                  <a:pt x="283963" y="556724"/>
                </a:cubicBezTo>
                <a:cubicBezTo>
                  <a:pt x="292542" y="579602"/>
                  <a:pt x="302437" y="592325"/>
                  <a:pt x="315515" y="611943"/>
                </a:cubicBezTo>
                <a:cubicBezTo>
                  <a:pt x="320711" y="627531"/>
                  <a:pt x="325278" y="648153"/>
                  <a:pt x="339178" y="659274"/>
                </a:cubicBezTo>
                <a:cubicBezTo>
                  <a:pt x="345671" y="664468"/>
                  <a:pt x="354954" y="664533"/>
                  <a:pt x="362842" y="667162"/>
                </a:cubicBezTo>
                <a:cubicBezTo>
                  <a:pt x="370730" y="672421"/>
                  <a:pt x="380263" y="675804"/>
                  <a:pt x="386505" y="682939"/>
                </a:cubicBezTo>
                <a:cubicBezTo>
                  <a:pt x="398990" y="697209"/>
                  <a:pt x="407540" y="714493"/>
                  <a:pt x="418057" y="730270"/>
                </a:cubicBezTo>
                <a:cubicBezTo>
                  <a:pt x="423316" y="738158"/>
                  <a:pt x="427130" y="747231"/>
                  <a:pt x="433833" y="753935"/>
                </a:cubicBezTo>
                <a:lnTo>
                  <a:pt x="481160" y="801265"/>
                </a:lnTo>
                <a:cubicBezTo>
                  <a:pt x="489048" y="809154"/>
                  <a:pt x="493819" y="823097"/>
                  <a:pt x="504823" y="824931"/>
                </a:cubicBezTo>
                <a:lnTo>
                  <a:pt x="552150" y="832819"/>
                </a:lnTo>
                <a:cubicBezTo>
                  <a:pt x="606519" y="819227"/>
                  <a:pt x="578853" y="834628"/>
                  <a:pt x="615253" y="761823"/>
                </a:cubicBezTo>
                <a:lnTo>
                  <a:pt x="631029" y="730270"/>
                </a:lnTo>
                <a:cubicBezTo>
                  <a:pt x="636288" y="701346"/>
                  <a:pt x="642444" y="672570"/>
                  <a:pt x="646805" y="643497"/>
                </a:cubicBezTo>
                <a:cubicBezTo>
                  <a:pt x="650337" y="619949"/>
                  <a:pt x="651546" y="596103"/>
                  <a:pt x="654693" y="572501"/>
                </a:cubicBezTo>
                <a:cubicBezTo>
                  <a:pt x="656703" y="557423"/>
                  <a:pt x="666218" y="502731"/>
                  <a:pt x="670468" y="485728"/>
                </a:cubicBezTo>
                <a:cubicBezTo>
                  <a:pt x="672485" y="477661"/>
                  <a:pt x="676072" y="470058"/>
                  <a:pt x="678356" y="462063"/>
                </a:cubicBezTo>
                <a:cubicBezTo>
                  <a:pt x="691090" y="417491"/>
                  <a:pt x="678003" y="442871"/>
                  <a:pt x="702020" y="406844"/>
                </a:cubicBezTo>
                <a:cubicBezTo>
                  <a:pt x="704649" y="396326"/>
                  <a:pt x="705638" y="385255"/>
                  <a:pt x="709908" y="375290"/>
                </a:cubicBezTo>
                <a:cubicBezTo>
                  <a:pt x="713642" y="366576"/>
                  <a:pt x="722685" y="360619"/>
                  <a:pt x="725683" y="351625"/>
                </a:cubicBezTo>
                <a:cubicBezTo>
                  <a:pt x="730740" y="336451"/>
                  <a:pt x="730942" y="320072"/>
                  <a:pt x="733571" y="304295"/>
                </a:cubicBezTo>
                <a:cubicBezTo>
                  <a:pt x="738830" y="222781"/>
                  <a:pt x="723517" y="137245"/>
                  <a:pt x="749347" y="59753"/>
                </a:cubicBezTo>
                <a:cubicBezTo>
                  <a:pt x="751976" y="51865"/>
                  <a:pt x="750469" y="40921"/>
                  <a:pt x="757235" y="36088"/>
                </a:cubicBezTo>
                <a:cubicBezTo>
                  <a:pt x="875911" y="-48686"/>
                  <a:pt x="777638" y="47235"/>
                  <a:pt x="812450" y="12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805464" y="1759119"/>
            <a:ext cx="867664" cy="220876"/>
          </a:xfrm>
          <a:custGeom>
            <a:avLst/>
            <a:gdLst>
              <a:gd name="connsiteX0" fmla="*/ 0 w 867664"/>
              <a:gd name="connsiteY0" fmla="*/ 23665 h 220876"/>
              <a:gd name="connsiteX1" fmla="*/ 86766 w 867664"/>
              <a:gd name="connsiteY1" fmla="*/ 7888 h 220876"/>
              <a:gd name="connsiteX2" fmla="*/ 149869 w 867664"/>
              <a:gd name="connsiteY2" fmla="*/ 0 h 220876"/>
              <a:gd name="connsiteX3" fmla="*/ 268187 w 867664"/>
              <a:gd name="connsiteY3" fmla="*/ 15777 h 220876"/>
              <a:gd name="connsiteX4" fmla="*/ 331290 w 867664"/>
              <a:gd name="connsiteY4" fmla="*/ 47330 h 220876"/>
              <a:gd name="connsiteX5" fmla="*/ 386505 w 867664"/>
              <a:gd name="connsiteY5" fmla="*/ 94661 h 220876"/>
              <a:gd name="connsiteX6" fmla="*/ 410169 w 867664"/>
              <a:gd name="connsiteY6" fmla="*/ 102549 h 220876"/>
              <a:gd name="connsiteX7" fmla="*/ 441720 w 867664"/>
              <a:gd name="connsiteY7" fmla="*/ 118326 h 220876"/>
              <a:gd name="connsiteX8" fmla="*/ 457496 w 867664"/>
              <a:gd name="connsiteY8" fmla="*/ 141992 h 220876"/>
              <a:gd name="connsiteX9" fmla="*/ 473271 w 867664"/>
              <a:gd name="connsiteY9" fmla="*/ 189322 h 220876"/>
              <a:gd name="connsiteX10" fmla="*/ 489047 w 867664"/>
              <a:gd name="connsiteY10" fmla="*/ 220876 h 220876"/>
              <a:gd name="connsiteX11" fmla="*/ 623141 w 867664"/>
              <a:gd name="connsiteY11" fmla="*/ 212987 h 220876"/>
              <a:gd name="connsiteX12" fmla="*/ 670468 w 867664"/>
              <a:gd name="connsiteY12" fmla="*/ 197211 h 220876"/>
              <a:gd name="connsiteX13" fmla="*/ 725683 w 867664"/>
              <a:gd name="connsiteY13" fmla="*/ 205099 h 220876"/>
              <a:gd name="connsiteX14" fmla="*/ 749346 w 867664"/>
              <a:gd name="connsiteY14" fmla="*/ 212987 h 220876"/>
              <a:gd name="connsiteX15" fmla="*/ 836113 w 867664"/>
              <a:gd name="connsiteY15" fmla="*/ 205099 h 220876"/>
              <a:gd name="connsiteX16" fmla="*/ 867664 w 867664"/>
              <a:gd name="connsiteY16" fmla="*/ 197211 h 2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664" h="220876">
                <a:moveTo>
                  <a:pt x="0" y="23665"/>
                </a:moveTo>
                <a:cubicBezTo>
                  <a:pt x="33959" y="16873"/>
                  <a:pt x="51461" y="12932"/>
                  <a:pt x="86766" y="7888"/>
                </a:cubicBezTo>
                <a:cubicBezTo>
                  <a:pt x="107751" y="4890"/>
                  <a:pt x="128835" y="2629"/>
                  <a:pt x="149869" y="0"/>
                </a:cubicBezTo>
                <a:cubicBezTo>
                  <a:pt x="155149" y="587"/>
                  <a:pt x="252192" y="10064"/>
                  <a:pt x="268187" y="15777"/>
                </a:cubicBezTo>
                <a:cubicBezTo>
                  <a:pt x="290334" y="23687"/>
                  <a:pt x="331290" y="47330"/>
                  <a:pt x="331290" y="47330"/>
                </a:cubicBezTo>
                <a:cubicBezTo>
                  <a:pt x="350697" y="66739"/>
                  <a:pt x="362478" y="82647"/>
                  <a:pt x="386505" y="94661"/>
                </a:cubicBezTo>
                <a:cubicBezTo>
                  <a:pt x="393942" y="98380"/>
                  <a:pt x="402527" y="99274"/>
                  <a:pt x="410169" y="102549"/>
                </a:cubicBezTo>
                <a:cubicBezTo>
                  <a:pt x="420977" y="107181"/>
                  <a:pt x="431203" y="113067"/>
                  <a:pt x="441720" y="118326"/>
                </a:cubicBezTo>
                <a:cubicBezTo>
                  <a:pt x="446979" y="126215"/>
                  <a:pt x="453646" y="133328"/>
                  <a:pt x="457496" y="141992"/>
                </a:cubicBezTo>
                <a:cubicBezTo>
                  <a:pt x="464250" y="157189"/>
                  <a:pt x="465834" y="174448"/>
                  <a:pt x="473271" y="189322"/>
                </a:cubicBezTo>
                <a:lnTo>
                  <a:pt x="489047" y="220876"/>
                </a:lnTo>
                <a:cubicBezTo>
                  <a:pt x="533745" y="218246"/>
                  <a:pt x="578742" y="218779"/>
                  <a:pt x="623141" y="212987"/>
                </a:cubicBezTo>
                <a:cubicBezTo>
                  <a:pt x="639630" y="210836"/>
                  <a:pt x="670468" y="197211"/>
                  <a:pt x="670468" y="197211"/>
                </a:cubicBezTo>
                <a:cubicBezTo>
                  <a:pt x="688873" y="199840"/>
                  <a:pt x="707452" y="201453"/>
                  <a:pt x="725683" y="205099"/>
                </a:cubicBezTo>
                <a:cubicBezTo>
                  <a:pt x="733836" y="206730"/>
                  <a:pt x="741032" y="212987"/>
                  <a:pt x="749346" y="212987"/>
                </a:cubicBezTo>
                <a:cubicBezTo>
                  <a:pt x="778388" y="212987"/>
                  <a:pt x="807191" y="207728"/>
                  <a:pt x="836113" y="205099"/>
                </a:cubicBezTo>
                <a:cubicBezTo>
                  <a:pt x="862270" y="196380"/>
                  <a:pt x="851462" y="197211"/>
                  <a:pt x="867664" y="197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805464" y="3044932"/>
            <a:ext cx="844001" cy="946611"/>
          </a:xfrm>
          <a:custGeom>
            <a:avLst/>
            <a:gdLst>
              <a:gd name="connsiteX0" fmla="*/ 0 w 844001"/>
              <a:gd name="connsiteY0" fmla="*/ 118327 h 946611"/>
              <a:gd name="connsiteX1" fmla="*/ 31551 w 844001"/>
              <a:gd name="connsiteY1" fmla="*/ 157769 h 946611"/>
              <a:gd name="connsiteX2" fmla="*/ 55215 w 844001"/>
              <a:gd name="connsiteY2" fmla="*/ 197211 h 946611"/>
              <a:gd name="connsiteX3" fmla="*/ 78878 w 844001"/>
              <a:gd name="connsiteY3" fmla="*/ 212988 h 946611"/>
              <a:gd name="connsiteX4" fmla="*/ 94654 w 844001"/>
              <a:gd name="connsiteY4" fmla="*/ 244541 h 946611"/>
              <a:gd name="connsiteX5" fmla="*/ 141981 w 844001"/>
              <a:gd name="connsiteY5" fmla="*/ 402310 h 946611"/>
              <a:gd name="connsiteX6" fmla="*/ 189308 w 844001"/>
              <a:gd name="connsiteY6" fmla="*/ 583744 h 946611"/>
              <a:gd name="connsiteX7" fmla="*/ 197196 w 844001"/>
              <a:gd name="connsiteY7" fmla="*/ 638963 h 946611"/>
              <a:gd name="connsiteX8" fmla="*/ 228748 w 844001"/>
              <a:gd name="connsiteY8" fmla="*/ 709959 h 946611"/>
              <a:gd name="connsiteX9" fmla="*/ 244523 w 844001"/>
              <a:gd name="connsiteY9" fmla="*/ 757289 h 946611"/>
              <a:gd name="connsiteX10" fmla="*/ 252411 w 844001"/>
              <a:gd name="connsiteY10" fmla="*/ 780954 h 946611"/>
              <a:gd name="connsiteX11" fmla="*/ 260299 w 844001"/>
              <a:gd name="connsiteY11" fmla="*/ 820397 h 946611"/>
              <a:gd name="connsiteX12" fmla="*/ 291851 w 844001"/>
              <a:gd name="connsiteY12" fmla="*/ 891392 h 946611"/>
              <a:gd name="connsiteX13" fmla="*/ 307626 w 844001"/>
              <a:gd name="connsiteY13" fmla="*/ 946611 h 946611"/>
              <a:gd name="connsiteX14" fmla="*/ 425944 w 844001"/>
              <a:gd name="connsiteY14" fmla="*/ 938723 h 946611"/>
              <a:gd name="connsiteX15" fmla="*/ 441720 w 844001"/>
              <a:gd name="connsiteY15" fmla="*/ 907169 h 946611"/>
              <a:gd name="connsiteX16" fmla="*/ 449608 w 844001"/>
              <a:gd name="connsiteY16" fmla="*/ 883504 h 946611"/>
              <a:gd name="connsiteX17" fmla="*/ 489047 w 844001"/>
              <a:gd name="connsiteY17" fmla="*/ 773066 h 946611"/>
              <a:gd name="connsiteX18" fmla="*/ 504823 w 844001"/>
              <a:gd name="connsiteY18" fmla="*/ 662628 h 946611"/>
              <a:gd name="connsiteX19" fmla="*/ 520599 w 844001"/>
              <a:gd name="connsiteY19" fmla="*/ 560078 h 946611"/>
              <a:gd name="connsiteX20" fmla="*/ 536374 w 844001"/>
              <a:gd name="connsiteY20" fmla="*/ 504860 h 946611"/>
              <a:gd name="connsiteX21" fmla="*/ 552150 w 844001"/>
              <a:gd name="connsiteY21" fmla="*/ 441752 h 946611"/>
              <a:gd name="connsiteX22" fmla="*/ 567926 w 844001"/>
              <a:gd name="connsiteY22" fmla="*/ 402310 h 946611"/>
              <a:gd name="connsiteX23" fmla="*/ 583701 w 844001"/>
              <a:gd name="connsiteY23" fmla="*/ 347091 h 946611"/>
              <a:gd name="connsiteX24" fmla="*/ 599477 w 844001"/>
              <a:gd name="connsiteY24" fmla="*/ 323426 h 946611"/>
              <a:gd name="connsiteX25" fmla="*/ 615253 w 844001"/>
              <a:gd name="connsiteY25" fmla="*/ 228765 h 946611"/>
              <a:gd name="connsiteX26" fmla="*/ 623141 w 844001"/>
              <a:gd name="connsiteY26" fmla="*/ 197211 h 946611"/>
              <a:gd name="connsiteX27" fmla="*/ 662580 w 844001"/>
              <a:gd name="connsiteY27" fmla="*/ 173546 h 946611"/>
              <a:gd name="connsiteX28" fmla="*/ 686244 w 844001"/>
              <a:gd name="connsiteY28" fmla="*/ 157769 h 946611"/>
              <a:gd name="connsiteX29" fmla="*/ 717795 w 844001"/>
              <a:gd name="connsiteY29" fmla="*/ 118327 h 946611"/>
              <a:gd name="connsiteX30" fmla="*/ 725683 w 844001"/>
              <a:gd name="connsiteY30" fmla="*/ 94661 h 946611"/>
              <a:gd name="connsiteX31" fmla="*/ 741459 w 844001"/>
              <a:gd name="connsiteY31" fmla="*/ 70996 h 946611"/>
              <a:gd name="connsiteX32" fmla="*/ 773010 w 844001"/>
              <a:gd name="connsiteY32" fmla="*/ 39442 h 946611"/>
              <a:gd name="connsiteX33" fmla="*/ 788786 w 844001"/>
              <a:gd name="connsiteY33" fmla="*/ 15777 h 946611"/>
              <a:gd name="connsiteX34" fmla="*/ 828225 w 844001"/>
              <a:gd name="connsiteY34" fmla="*/ 7889 h 946611"/>
              <a:gd name="connsiteX35" fmla="*/ 844001 w 844001"/>
              <a:gd name="connsiteY35" fmla="*/ 0 h 9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001" h="946611">
                <a:moveTo>
                  <a:pt x="0" y="118327"/>
                </a:moveTo>
                <a:cubicBezTo>
                  <a:pt x="10517" y="131474"/>
                  <a:pt x="21896" y="143976"/>
                  <a:pt x="31551" y="157769"/>
                </a:cubicBezTo>
                <a:cubicBezTo>
                  <a:pt x="40343" y="170330"/>
                  <a:pt x="45237" y="185570"/>
                  <a:pt x="55215" y="197211"/>
                </a:cubicBezTo>
                <a:cubicBezTo>
                  <a:pt x="61384" y="204409"/>
                  <a:pt x="70990" y="207729"/>
                  <a:pt x="78878" y="212988"/>
                </a:cubicBezTo>
                <a:cubicBezTo>
                  <a:pt x="84137" y="223506"/>
                  <a:pt x="90525" y="233531"/>
                  <a:pt x="94654" y="244541"/>
                </a:cubicBezTo>
                <a:cubicBezTo>
                  <a:pt x="129687" y="337969"/>
                  <a:pt x="120340" y="321150"/>
                  <a:pt x="141981" y="402310"/>
                </a:cubicBezTo>
                <a:cubicBezTo>
                  <a:pt x="157053" y="458837"/>
                  <a:pt x="181696" y="530458"/>
                  <a:pt x="189308" y="583744"/>
                </a:cubicBezTo>
                <a:cubicBezTo>
                  <a:pt x="191937" y="602150"/>
                  <a:pt x="192687" y="620925"/>
                  <a:pt x="197196" y="638963"/>
                </a:cubicBezTo>
                <a:cubicBezTo>
                  <a:pt x="206070" y="674462"/>
                  <a:pt x="215998" y="678082"/>
                  <a:pt x="228748" y="709959"/>
                </a:cubicBezTo>
                <a:cubicBezTo>
                  <a:pt x="234924" y="725400"/>
                  <a:pt x="239265" y="741512"/>
                  <a:pt x="244523" y="757289"/>
                </a:cubicBezTo>
                <a:cubicBezTo>
                  <a:pt x="247152" y="765177"/>
                  <a:pt x="250780" y="772800"/>
                  <a:pt x="252411" y="780954"/>
                </a:cubicBezTo>
                <a:cubicBezTo>
                  <a:pt x="255040" y="794102"/>
                  <a:pt x="256446" y="807554"/>
                  <a:pt x="260299" y="820397"/>
                </a:cubicBezTo>
                <a:cubicBezTo>
                  <a:pt x="272531" y="861173"/>
                  <a:pt x="276312" y="855133"/>
                  <a:pt x="291851" y="891392"/>
                </a:cubicBezTo>
                <a:cubicBezTo>
                  <a:pt x="298641" y="907237"/>
                  <a:pt x="303623" y="930598"/>
                  <a:pt x="307626" y="946611"/>
                </a:cubicBezTo>
                <a:cubicBezTo>
                  <a:pt x="347065" y="943982"/>
                  <a:pt x="388023" y="949877"/>
                  <a:pt x="425944" y="938723"/>
                </a:cubicBezTo>
                <a:cubicBezTo>
                  <a:pt x="437225" y="935405"/>
                  <a:pt x="437088" y="917978"/>
                  <a:pt x="441720" y="907169"/>
                </a:cubicBezTo>
                <a:cubicBezTo>
                  <a:pt x="444995" y="899526"/>
                  <a:pt x="446231" y="891102"/>
                  <a:pt x="449608" y="883504"/>
                </a:cubicBezTo>
                <a:cubicBezTo>
                  <a:pt x="474419" y="827674"/>
                  <a:pt x="479501" y="839892"/>
                  <a:pt x="489047" y="773066"/>
                </a:cubicBezTo>
                <a:lnTo>
                  <a:pt x="504823" y="662628"/>
                </a:lnTo>
                <a:cubicBezTo>
                  <a:pt x="507021" y="647239"/>
                  <a:pt x="516495" y="577865"/>
                  <a:pt x="520599" y="560078"/>
                </a:cubicBezTo>
                <a:cubicBezTo>
                  <a:pt x="524903" y="541426"/>
                  <a:pt x="531442" y="523356"/>
                  <a:pt x="536374" y="504860"/>
                </a:cubicBezTo>
                <a:cubicBezTo>
                  <a:pt x="541961" y="483909"/>
                  <a:pt x="544097" y="461885"/>
                  <a:pt x="552150" y="441752"/>
                </a:cubicBezTo>
                <a:cubicBezTo>
                  <a:pt x="557409" y="428605"/>
                  <a:pt x="563448" y="415743"/>
                  <a:pt x="567926" y="402310"/>
                </a:cubicBezTo>
                <a:cubicBezTo>
                  <a:pt x="572978" y="387154"/>
                  <a:pt x="576108" y="362278"/>
                  <a:pt x="583701" y="347091"/>
                </a:cubicBezTo>
                <a:cubicBezTo>
                  <a:pt x="587941" y="338611"/>
                  <a:pt x="594218" y="331314"/>
                  <a:pt x="599477" y="323426"/>
                </a:cubicBezTo>
                <a:cubicBezTo>
                  <a:pt x="617091" y="270580"/>
                  <a:pt x="600157" y="326897"/>
                  <a:pt x="615253" y="228765"/>
                </a:cubicBezTo>
                <a:cubicBezTo>
                  <a:pt x="616901" y="218049"/>
                  <a:pt x="616086" y="205443"/>
                  <a:pt x="623141" y="197211"/>
                </a:cubicBezTo>
                <a:cubicBezTo>
                  <a:pt x="633118" y="185570"/>
                  <a:pt x="649579" y="181672"/>
                  <a:pt x="662580" y="173546"/>
                </a:cubicBezTo>
                <a:cubicBezTo>
                  <a:pt x="670619" y="168521"/>
                  <a:pt x="678356" y="163028"/>
                  <a:pt x="686244" y="157769"/>
                </a:cubicBezTo>
                <a:cubicBezTo>
                  <a:pt x="706068" y="98287"/>
                  <a:pt x="677020" y="169299"/>
                  <a:pt x="717795" y="118327"/>
                </a:cubicBezTo>
                <a:cubicBezTo>
                  <a:pt x="722989" y="111834"/>
                  <a:pt x="721964" y="102099"/>
                  <a:pt x="725683" y="94661"/>
                </a:cubicBezTo>
                <a:cubicBezTo>
                  <a:pt x="729923" y="86181"/>
                  <a:pt x="736200" y="78884"/>
                  <a:pt x="741459" y="70996"/>
                </a:cubicBezTo>
                <a:cubicBezTo>
                  <a:pt x="758667" y="19364"/>
                  <a:pt x="734766" y="70039"/>
                  <a:pt x="773010" y="39442"/>
                </a:cubicBezTo>
                <a:cubicBezTo>
                  <a:pt x="780413" y="33519"/>
                  <a:pt x="780555" y="20481"/>
                  <a:pt x="788786" y="15777"/>
                </a:cubicBezTo>
                <a:cubicBezTo>
                  <a:pt x="800426" y="9125"/>
                  <a:pt x="815334" y="11572"/>
                  <a:pt x="828225" y="7889"/>
                </a:cubicBezTo>
                <a:cubicBezTo>
                  <a:pt x="833878" y="6274"/>
                  <a:pt x="838742" y="2630"/>
                  <a:pt x="84400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837015" y="4867159"/>
            <a:ext cx="859777" cy="418086"/>
          </a:xfrm>
          <a:custGeom>
            <a:avLst/>
            <a:gdLst>
              <a:gd name="connsiteX0" fmla="*/ 0 w 859777"/>
              <a:gd name="connsiteY0" fmla="*/ 0 h 418086"/>
              <a:gd name="connsiteX1" fmla="*/ 47327 w 859777"/>
              <a:gd name="connsiteY1" fmla="*/ 63107 h 418086"/>
              <a:gd name="connsiteX2" fmla="*/ 86767 w 859777"/>
              <a:gd name="connsiteY2" fmla="*/ 70995 h 418086"/>
              <a:gd name="connsiteX3" fmla="*/ 110430 w 859777"/>
              <a:gd name="connsiteY3" fmla="*/ 86772 h 418086"/>
              <a:gd name="connsiteX4" fmla="*/ 173533 w 859777"/>
              <a:gd name="connsiteY4" fmla="*/ 118326 h 418086"/>
              <a:gd name="connsiteX5" fmla="*/ 212972 w 859777"/>
              <a:gd name="connsiteY5" fmla="*/ 149880 h 418086"/>
              <a:gd name="connsiteX6" fmla="*/ 236636 w 859777"/>
              <a:gd name="connsiteY6" fmla="*/ 157768 h 418086"/>
              <a:gd name="connsiteX7" fmla="*/ 307627 w 859777"/>
              <a:gd name="connsiteY7" fmla="*/ 189322 h 418086"/>
              <a:gd name="connsiteX8" fmla="*/ 354954 w 859777"/>
              <a:gd name="connsiteY8" fmla="*/ 228764 h 418086"/>
              <a:gd name="connsiteX9" fmla="*/ 362842 w 859777"/>
              <a:gd name="connsiteY9" fmla="*/ 252429 h 418086"/>
              <a:gd name="connsiteX10" fmla="*/ 378618 w 859777"/>
              <a:gd name="connsiteY10" fmla="*/ 276094 h 418086"/>
              <a:gd name="connsiteX11" fmla="*/ 425945 w 859777"/>
              <a:gd name="connsiteY11" fmla="*/ 307648 h 418086"/>
              <a:gd name="connsiteX12" fmla="*/ 449608 w 859777"/>
              <a:gd name="connsiteY12" fmla="*/ 323425 h 418086"/>
              <a:gd name="connsiteX13" fmla="*/ 473272 w 859777"/>
              <a:gd name="connsiteY13" fmla="*/ 339202 h 418086"/>
              <a:gd name="connsiteX14" fmla="*/ 512711 w 859777"/>
              <a:gd name="connsiteY14" fmla="*/ 378644 h 418086"/>
              <a:gd name="connsiteX15" fmla="*/ 528487 w 859777"/>
              <a:gd name="connsiteY15" fmla="*/ 402309 h 418086"/>
              <a:gd name="connsiteX16" fmla="*/ 583702 w 859777"/>
              <a:gd name="connsiteY16" fmla="*/ 418086 h 418086"/>
              <a:gd name="connsiteX17" fmla="*/ 607365 w 859777"/>
              <a:gd name="connsiteY17" fmla="*/ 299760 h 418086"/>
              <a:gd name="connsiteX18" fmla="*/ 670468 w 859777"/>
              <a:gd name="connsiteY18" fmla="*/ 236652 h 418086"/>
              <a:gd name="connsiteX19" fmla="*/ 694132 w 859777"/>
              <a:gd name="connsiteY19" fmla="*/ 220876 h 418086"/>
              <a:gd name="connsiteX20" fmla="*/ 859777 w 859777"/>
              <a:gd name="connsiteY20" fmla="*/ 212987 h 4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9777" h="418086">
                <a:moveTo>
                  <a:pt x="0" y="0"/>
                </a:moveTo>
                <a:cubicBezTo>
                  <a:pt x="9078" y="15130"/>
                  <a:pt x="27611" y="53249"/>
                  <a:pt x="47327" y="63107"/>
                </a:cubicBezTo>
                <a:cubicBezTo>
                  <a:pt x="59318" y="69103"/>
                  <a:pt x="73620" y="68366"/>
                  <a:pt x="86767" y="70995"/>
                </a:cubicBezTo>
                <a:cubicBezTo>
                  <a:pt x="94655" y="76254"/>
                  <a:pt x="101951" y="82532"/>
                  <a:pt x="110430" y="86772"/>
                </a:cubicBezTo>
                <a:cubicBezTo>
                  <a:pt x="167851" y="115485"/>
                  <a:pt x="91539" y="60926"/>
                  <a:pt x="173533" y="118326"/>
                </a:cubicBezTo>
                <a:cubicBezTo>
                  <a:pt x="187325" y="127981"/>
                  <a:pt x="198695" y="140956"/>
                  <a:pt x="212972" y="149880"/>
                </a:cubicBezTo>
                <a:cubicBezTo>
                  <a:pt x="220023" y="154287"/>
                  <a:pt x="229038" y="154391"/>
                  <a:pt x="236636" y="157768"/>
                </a:cubicBezTo>
                <a:cubicBezTo>
                  <a:pt x="318793" y="194284"/>
                  <a:pt x="254317" y="171550"/>
                  <a:pt x="307627" y="189322"/>
                </a:cubicBezTo>
                <a:cubicBezTo>
                  <a:pt x="362203" y="271189"/>
                  <a:pt x="274890" y="148694"/>
                  <a:pt x="354954" y="228764"/>
                </a:cubicBezTo>
                <a:cubicBezTo>
                  <a:pt x="360833" y="234644"/>
                  <a:pt x="359124" y="244992"/>
                  <a:pt x="362842" y="252429"/>
                </a:cubicBezTo>
                <a:cubicBezTo>
                  <a:pt x="367082" y="260909"/>
                  <a:pt x="371483" y="269851"/>
                  <a:pt x="378618" y="276094"/>
                </a:cubicBezTo>
                <a:cubicBezTo>
                  <a:pt x="392887" y="288580"/>
                  <a:pt x="410169" y="297130"/>
                  <a:pt x="425945" y="307648"/>
                </a:cubicBezTo>
                <a:lnTo>
                  <a:pt x="449608" y="323425"/>
                </a:lnTo>
                <a:lnTo>
                  <a:pt x="473272" y="339202"/>
                </a:lnTo>
                <a:cubicBezTo>
                  <a:pt x="515342" y="402310"/>
                  <a:pt x="460125" y="326054"/>
                  <a:pt x="512711" y="378644"/>
                </a:cubicBezTo>
                <a:cubicBezTo>
                  <a:pt x="519414" y="385348"/>
                  <a:pt x="521084" y="396386"/>
                  <a:pt x="528487" y="402309"/>
                </a:cubicBezTo>
                <a:cubicBezTo>
                  <a:pt x="533633" y="406426"/>
                  <a:pt x="581637" y="417570"/>
                  <a:pt x="583702" y="418086"/>
                </a:cubicBezTo>
                <a:cubicBezTo>
                  <a:pt x="621554" y="323451"/>
                  <a:pt x="575185" y="449947"/>
                  <a:pt x="607365" y="299760"/>
                </a:cubicBezTo>
                <a:cubicBezTo>
                  <a:pt x="615450" y="262029"/>
                  <a:pt x="639430" y="257345"/>
                  <a:pt x="670468" y="236652"/>
                </a:cubicBezTo>
                <a:cubicBezTo>
                  <a:pt x="678356" y="231393"/>
                  <a:pt x="684691" y="221734"/>
                  <a:pt x="694132" y="220876"/>
                </a:cubicBezTo>
                <a:cubicBezTo>
                  <a:pt x="807083" y="210606"/>
                  <a:pt x="751857" y="212987"/>
                  <a:pt x="859777" y="2129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844903" y="5805881"/>
            <a:ext cx="836113" cy="583744"/>
          </a:xfrm>
          <a:custGeom>
            <a:avLst/>
            <a:gdLst>
              <a:gd name="connsiteX0" fmla="*/ 0 w 836113"/>
              <a:gd name="connsiteY0" fmla="*/ 0 h 583744"/>
              <a:gd name="connsiteX1" fmla="*/ 63103 w 836113"/>
              <a:gd name="connsiteY1" fmla="*/ 47331 h 583744"/>
              <a:gd name="connsiteX2" fmla="*/ 173533 w 836113"/>
              <a:gd name="connsiteY2" fmla="*/ 141992 h 583744"/>
              <a:gd name="connsiteX3" fmla="*/ 212972 w 836113"/>
              <a:gd name="connsiteY3" fmla="*/ 205099 h 583744"/>
              <a:gd name="connsiteX4" fmla="*/ 323402 w 836113"/>
              <a:gd name="connsiteY4" fmla="*/ 354979 h 583744"/>
              <a:gd name="connsiteX5" fmla="*/ 362842 w 836113"/>
              <a:gd name="connsiteY5" fmla="*/ 402310 h 583744"/>
              <a:gd name="connsiteX6" fmla="*/ 418057 w 836113"/>
              <a:gd name="connsiteY6" fmla="*/ 481194 h 583744"/>
              <a:gd name="connsiteX7" fmla="*/ 473272 w 836113"/>
              <a:gd name="connsiteY7" fmla="*/ 512748 h 583744"/>
              <a:gd name="connsiteX8" fmla="*/ 504823 w 836113"/>
              <a:gd name="connsiteY8" fmla="*/ 520636 h 583744"/>
              <a:gd name="connsiteX9" fmla="*/ 544262 w 836113"/>
              <a:gd name="connsiteY9" fmla="*/ 536413 h 583744"/>
              <a:gd name="connsiteX10" fmla="*/ 567926 w 836113"/>
              <a:gd name="connsiteY10" fmla="*/ 544302 h 583744"/>
              <a:gd name="connsiteX11" fmla="*/ 599477 w 836113"/>
              <a:gd name="connsiteY11" fmla="*/ 560078 h 583744"/>
              <a:gd name="connsiteX12" fmla="*/ 631029 w 836113"/>
              <a:gd name="connsiteY12" fmla="*/ 567967 h 583744"/>
              <a:gd name="connsiteX13" fmla="*/ 709907 w 836113"/>
              <a:gd name="connsiteY13" fmla="*/ 583744 h 583744"/>
              <a:gd name="connsiteX14" fmla="*/ 749347 w 836113"/>
              <a:gd name="connsiteY14" fmla="*/ 544302 h 583744"/>
              <a:gd name="connsiteX15" fmla="*/ 812450 w 836113"/>
              <a:gd name="connsiteY15" fmla="*/ 449640 h 583744"/>
              <a:gd name="connsiteX16" fmla="*/ 836113 w 836113"/>
              <a:gd name="connsiteY16" fmla="*/ 449640 h 5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6113" h="583744">
                <a:moveTo>
                  <a:pt x="0" y="0"/>
                </a:moveTo>
                <a:cubicBezTo>
                  <a:pt x="82877" y="49732"/>
                  <a:pt x="3952" y="-1965"/>
                  <a:pt x="63103" y="47331"/>
                </a:cubicBezTo>
                <a:cubicBezTo>
                  <a:pt x="96114" y="74842"/>
                  <a:pt x="145552" y="105614"/>
                  <a:pt x="173533" y="141992"/>
                </a:cubicBezTo>
                <a:cubicBezTo>
                  <a:pt x="188657" y="161654"/>
                  <a:pt x="198697" y="184812"/>
                  <a:pt x="212972" y="205099"/>
                </a:cubicBezTo>
                <a:cubicBezTo>
                  <a:pt x="248683" y="255850"/>
                  <a:pt x="283676" y="307305"/>
                  <a:pt x="323402" y="354979"/>
                </a:cubicBezTo>
                <a:cubicBezTo>
                  <a:pt x="336549" y="370756"/>
                  <a:pt x="350764" y="385701"/>
                  <a:pt x="362842" y="402310"/>
                </a:cubicBezTo>
                <a:cubicBezTo>
                  <a:pt x="395344" y="447004"/>
                  <a:pt x="376732" y="439866"/>
                  <a:pt x="418057" y="481194"/>
                </a:cubicBezTo>
                <a:cubicBezTo>
                  <a:pt x="427212" y="490350"/>
                  <a:pt x="463371" y="509035"/>
                  <a:pt x="473272" y="512748"/>
                </a:cubicBezTo>
                <a:cubicBezTo>
                  <a:pt x="483422" y="516555"/>
                  <a:pt x="494539" y="517208"/>
                  <a:pt x="504823" y="520636"/>
                </a:cubicBezTo>
                <a:cubicBezTo>
                  <a:pt x="518256" y="525114"/>
                  <a:pt x="531004" y="531441"/>
                  <a:pt x="544262" y="536413"/>
                </a:cubicBezTo>
                <a:cubicBezTo>
                  <a:pt x="552047" y="539333"/>
                  <a:pt x="560284" y="541026"/>
                  <a:pt x="567926" y="544302"/>
                </a:cubicBezTo>
                <a:cubicBezTo>
                  <a:pt x="578734" y="548934"/>
                  <a:pt x="588467" y="555949"/>
                  <a:pt x="599477" y="560078"/>
                </a:cubicBezTo>
                <a:cubicBezTo>
                  <a:pt x="609628" y="563885"/>
                  <a:pt x="620429" y="565695"/>
                  <a:pt x="631029" y="567967"/>
                </a:cubicBezTo>
                <a:cubicBezTo>
                  <a:pt x="657247" y="573586"/>
                  <a:pt x="709907" y="583744"/>
                  <a:pt x="709907" y="583744"/>
                </a:cubicBezTo>
                <a:cubicBezTo>
                  <a:pt x="731495" y="569351"/>
                  <a:pt x="738277" y="569212"/>
                  <a:pt x="749347" y="544302"/>
                </a:cubicBezTo>
                <a:cubicBezTo>
                  <a:pt x="760214" y="519849"/>
                  <a:pt x="769412" y="449640"/>
                  <a:pt x="812450" y="449640"/>
                </a:cubicBezTo>
                <a:lnTo>
                  <a:pt x="836113" y="44964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950961" y="1743342"/>
            <a:ext cx="828226" cy="709958"/>
          </a:xfrm>
          <a:custGeom>
            <a:avLst/>
            <a:gdLst>
              <a:gd name="connsiteX0" fmla="*/ 0 w 828226"/>
              <a:gd name="connsiteY0" fmla="*/ 118326 h 709958"/>
              <a:gd name="connsiteX1" fmla="*/ 23664 w 828226"/>
              <a:gd name="connsiteY1" fmla="*/ 189322 h 709958"/>
              <a:gd name="connsiteX2" fmla="*/ 47328 w 828226"/>
              <a:gd name="connsiteY2" fmla="*/ 260318 h 709958"/>
              <a:gd name="connsiteX3" fmla="*/ 86767 w 828226"/>
              <a:gd name="connsiteY3" fmla="*/ 323426 h 709958"/>
              <a:gd name="connsiteX4" fmla="*/ 110430 w 828226"/>
              <a:gd name="connsiteY4" fmla="*/ 378644 h 709958"/>
              <a:gd name="connsiteX5" fmla="*/ 134094 w 828226"/>
              <a:gd name="connsiteY5" fmla="*/ 418087 h 709958"/>
              <a:gd name="connsiteX6" fmla="*/ 141982 w 828226"/>
              <a:gd name="connsiteY6" fmla="*/ 441752 h 709958"/>
              <a:gd name="connsiteX7" fmla="*/ 165645 w 828226"/>
              <a:gd name="connsiteY7" fmla="*/ 465417 h 709958"/>
              <a:gd name="connsiteX8" fmla="*/ 197197 w 828226"/>
              <a:gd name="connsiteY8" fmla="*/ 536413 h 709958"/>
              <a:gd name="connsiteX9" fmla="*/ 220860 w 828226"/>
              <a:gd name="connsiteY9" fmla="*/ 567967 h 709958"/>
              <a:gd name="connsiteX10" fmla="*/ 236636 w 828226"/>
              <a:gd name="connsiteY10" fmla="*/ 599520 h 709958"/>
              <a:gd name="connsiteX11" fmla="*/ 260300 w 828226"/>
              <a:gd name="connsiteY11" fmla="*/ 654739 h 709958"/>
              <a:gd name="connsiteX12" fmla="*/ 283963 w 828226"/>
              <a:gd name="connsiteY12" fmla="*/ 702070 h 709958"/>
              <a:gd name="connsiteX13" fmla="*/ 307627 w 828226"/>
              <a:gd name="connsiteY13" fmla="*/ 709958 h 709958"/>
              <a:gd name="connsiteX14" fmla="*/ 315515 w 828226"/>
              <a:gd name="connsiteY14" fmla="*/ 686293 h 709958"/>
              <a:gd name="connsiteX15" fmla="*/ 323403 w 828226"/>
              <a:gd name="connsiteY15" fmla="*/ 646851 h 709958"/>
              <a:gd name="connsiteX16" fmla="*/ 339178 w 828226"/>
              <a:gd name="connsiteY16" fmla="*/ 607409 h 709958"/>
              <a:gd name="connsiteX17" fmla="*/ 354954 w 828226"/>
              <a:gd name="connsiteY17" fmla="*/ 544301 h 709958"/>
              <a:gd name="connsiteX18" fmla="*/ 370730 w 828226"/>
              <a:gd name="connsiteY18" fmla="*/ 496971 h 709958"/>
              <a:gd name="connsiteX19" fmla="*/ 378618 w 828226"/>
              <a:gd name="connsiteY19" fmla="*/ 441752 h 709958"/>
              <a:gd name="connsiteX20" fmla="*/ 386505 w 828226"/>
              <a:gd name="connsiteY20" fmla="*/ 410198 h 709958"/>
              <a:gd name="connsiteX21" fmla="*/ 394393 w 828226"/>
              <a:gd name="connsiteY21" fmla="*/ 323426 h 709958"/>
              <a:gd name="connsiteX22" fmla="*/ 410169 w 828226"/>
              <a:gd name="connsiteY22" fmla="*/ 252430 h 709958"/>
              <a:gd name="connsiteX23" fmla="*/ 425945 w 828226"/>
              <a:gd name="connsiteY23" fmla="*/ 181434 h 709958"/>
              <a:gd name="connsiteX24" fmla="*/ 465384 w 828226"/>
              <a:gd name="connsiteY24" fmla="*/ 134103 h 709958"/>
              <a:gd name="connsiteX25" fmla="*/ 489048 w 828226"/>
              <a:gd name="connsiteY25" fmla="*/ 149880 h 709958"/>
              <a:gd name="connsiteX26" fmla="*/ 496935 w 828226"/>
              <a:gd name="connsiteY26" fmla="*/ 173545 h 709958"/>
              <a:gd name="connsiteX27" fmla="*/ 536375 w 828226"/>
              <a:gd name="connsiteY27" fmla="*/ 220876 h 709958"/>
              <a:gd name="connsiteX28" fmla="*/ 567926 w 828226"/>
              <a:gd name="connsiteY28" fmla="*/ 276095 h 709958"/>
              <a:gd name="connsiteX29" fmla="*/ 583702 w 828226"/>
              <a:gd name="connsiteY29" fmla="*/ 299760 h 709958"/>
              <a:gd name="connsiteX30" fmla="*/ 607366 w 828226"/>
              <a:gd name="connsiteY30" fmla="*/ 315537 h 709958"/>
              <a:gd name="connsiteX31" fmla="*/ 646805 w 828226"/>
              <a:gd name="connsiteY31" fmla="*/ 299760 h 709958"/>
              <a:gd name="connsiteX32" fmla="*/ 702020 w 828226"/>
              <a:gd name="connsiteY32" fmla="*/ 220876 h 709958"/>
              <a:gd name="connsiteX33" fmla="*/ 709908 w 828226"/>
              <a:gd name="connsiteY33" fmla="*/ 197211 h 709958"/>
              <a:gd name="connsiteX34" fmla="*/ 725683 w 828226"/>
              <a:gd name="connsiteY34" fmla="*/ 173545 h 709958"/>
              <a:gd name="connsiteX35" fmla="*/ 733571 w 828226"/>
              <a:gd name="connsiteY35" fmla="*/ 149880 h 709958"/>
              <a:gd name="connsiteX36" fmla="*/ 765123 w 828226"/>
              <a:gd name="connsiteY36" fmla="*/ 102550 h 709958"/>
              <a:gd name="connsiteX37" fmla="*/ 796674 w 828226"/>
              <a:gd name="connsiteY37" fmla="*/ 63107 h 709958"/>
              <a:gd name="connsiteX38" fmla="*/ 820338 w 828226"/>
              <a:gd name="connsiteY38" fmla="*/ 15777 h 709958"/>
              <a:gd name="connsiteX39" fmla="*/ 828226 w 828226"/>
              <a:gd name="connsiteY39" fmla="*/ 0 h 7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8226" h="709958">
                <a:moveTo>
                  <a:pt x="0" y="118326"/>
                </a:moveTo>
                <a:cubicBezTo>
                  <a:pt x="16400" y="200334"/>
                  <a:pt x="-3551" y="118559"/>
                  <a:pt x="23664" y="189322"/>
                </a:cubicBezTo>
                <a:cubicBezTo>
                  <a:pt x="32618" y="212605"/>
                  <a:pt x="36707" y="237747"/>
                  <a:pt x="47328" y="260318"/>
                </a:cubicBezTo>
                <a:cubicBezTo>
                  <a:pt x="57890" y="282763"/>
                  <a:pt x="75094" y="301538"/>
                  <a:pt x="86767" y="323426"/>
                </a:cubicBezTo>
                <a:cubicBezTo>
                  <a:pt x="96190" y="341095"/>
                  <a:pt x="101475" y="360733"/>
                  <a:pt x="110430" y="378644"/>
                </a:cubicBezTo>
                <a:cubicBezTo>
                  <a:pt x="117286" y="392358"/>
                  <a:pt x="127238" y="404373"/>
                  <a:pt x="134094" y="418087"/>
                </a:cubicBezTo>
                <a:cubicBezTo>
                  <a:pt x="137812" y="425524"/>
                  <a:pt x="137370" y="434833"/>
                  <a:pt x="141982" y="441752"/>
                </a:cubicBezTo>
                <a:cubicBezTo>
                  <a:pt x="148170" y="451034"/>
                  <a:pt x="159161" y="456339"/>
                  <a:pt x="165645" y="465417"/>
                </a:cubicBezTo>
                <a:cubicBezTo>
                  <a:pt x="183864" y="490925"/>
                  <a:pt x="181738" y="508584"/>
                  <a:pt x="197197" y="536413"/>
                </a:cubicBezTo>
                <a:cubicBezTo>
                  <a:pt x="203581" y="547906"/>
                  <a:pt x="213892" y="556818"/>
                  <a:pt x="220860" y="567967"/>
                </a:cubicBezTo>
                <a:cubicBezTo>
                  <a:pt x="227092" y="577939"/>
                  <a:pt x="231377" y="589002"/>
                  <a:pt x="236636" y="599520"/>
                </a:cubicBezTo>
                <a:cubicBezTo>
                  <a:pt x="253053" y="665193"/>
                  <a:pt x="233063" y="600261"/>
                  <a:pt x="260300" y="654739"/>
                </a:cubicBezTo>
                <a:cubicBezTo>
                  <a:pt x="269826" y="673791"/>
                  <a:pt x="265127" y="687000"/>
                  <a:pt x="283963" y="702070"/>
                </a:cubicBezTo>
                <a:cubicBezTo>
                  <a:pt x="290456" y="707264"/>
                  <a:pt x="299739" y="707329"/>
                  <a:pt x="307627" y="709958"/>
                </a:cubicBezTo>
                <a:cubicBezTo>
                  <a:pt x="310256" y="702070"/>
                  <a:pt x="313498" y="694360"/>
                  <a:pt x="315515" y="686293"/>
                </a:cubicBezTo>
                <a:cubicBezTo>
                  <a:pt x="318767" y="673286"/>
                  <a:pt x="319551" y="659693"/>
                  <a:pt x="323403" y="646851"/>
                </a:cubicBezTo>
                <a:cubicBezTo>
                  <a:pt x="327471" y="633288"/>
                  <a:pt x="335014" y="620943"/>
                  <a:pt x="339178" y="607409"/>
                </a:cubicBezTo>
                <a:cubicBezTo>
                  <a:pt x="345554" y="586684"/>
                  <a:pt x="348097" y="564872"/>
                  <a:pt x="354954" y="544301"/>
                </a:cubicBezTo>
                <a:lnTo>
                  <a:pt x="370730" y="496971"/>
                </a:lnTo>
                <a:cubicBezTo>
                  <a:pt x="373359" y="478565"/>
                  <a:pt x="375292" y="460045"/>
                  <a:pt x="378618" y="441752"/>
                </a:cubicBezTo>
                <a:cubicBezTo>
                  <a:pt x="380557" y="431085"/>
                  <a:pt x="385072" y="420945"/>
                  <a:pt x="386505" y="410198"/>
                </a:cubicBezTo>
                <a:cubicBezTo>
                  <a:pt x="390343" y="381409"/>
                  <a:pt x="390791" y="352245"/>
                  <a:pt x="394393" y="323426"/>
                </a:cubicBezTo>
                <a:cubicBezTo>
                  <a:pt x="398986" y="286679"/>
                  <a:pt x="403412" y="286215"/>
                  <a:pt x="410169" y="252430"/>
                </a:cubicBezTo>
                <a:cubicBezTo>
                  <a:pt x="414209" y="232229"/>
                  <a:pt x="415710" y="201905"/>
                  <a:pt x="425945" y="181434"/>
                </a:cubicBezTo>
                <a:cubicBezTo>
                  <a:pt x="436927" y="159468"/>
                  <a:pt x="447938" y="151550"/>
                  <a:pt x="465384" y="134103"/>
                </a:cubicBezTo>
                <a:cubicBezTo>
                  <a:pt x="473272" y="139362"/>
                  <a:pt x="483126" y="142477"/>
                  <a:pt x="489048" y="149880"/>
                </a:cubicBezTo>
                <a:cubicBezTo>
                  <a:pt x="494242" y="156373"/>
                  <a:pt x="493217" y="166108"/>
                  <a:pt x="496935" y="173545"/>
                </a:cubicBezTo>
                <a:cubicBezTo>
                  <a:pt x="507917" y="195511"/>
                  <a:pt x="518929" y="203429"/>
                  <a:pt x="536375" y="220876"/>
                </a:cubicBezTo>
                <a:cubicBezTo>
                  <a:pt x="549175" y="259278"/>
                  <a:pt x="538081" y="234309"/>
                  <a:pt x="567926" y="276095"/>
                </a:cubicBezTo>
                <a:cubicBezTo>
                  <a:pt x="573436" y="283810"/>
                  <a:pt x="576998" y="293056"/>
                  <a:pt x="583702" y="299760"/>
                </a:cubicBezTo>
                <a:cubicBezTo>
                  <a:pt x="590405" y="306464"/>
                  <a:pt x="599478" y="310278"/>
                  <a:pt x="607366" y="315537"/>
                </a:cubicBezTo>
                <a:cubicBezTo>
                  <a:pt x="620512" y="310278"/>
                  <a:pt x="635629" y="308453"/>
                  <a:pt x="646805" y="299760"/>
                </a:cubicBezTo>
                <a:cubicBezTo>
                  <a:pt x="662361" y="287660"/>
                  <a:pt x="692982" y="238953"/>
                  <a:pt x="702020" y="220876"/>
                </a:cubicBezTo>
                <a:cubicBezTo>
                  <a:pt x="705738" y="213439"/>
                  <a:pt x="706190" y="204648"/>
                  <a:pt x="709908" y="197211"/>
                </a:cubicBezTo>
                <a:cubicBezTo>
                  <a:pt x="714147" y="188731"/>
                  <a:pt x="721444" y="182025"/>
                  <a:pt x="725683" y="173545"/>
                </a:cubicBezTo>
                <a:cubicBezTo>
                  <a:pt x="729401" y="166108"/>
                  <a:pt x="729533" y="157149"/>
                  <a:pt x="733571" y="149880"/>
                </a:cubicBezTo>
                <a:cubicBezTo>
                  <a:pt x="742779" y="133305"/>
                  <a:pt x="765123" y="102550"/>
                  <a:pt x="765123" y="102550"/>
                </a:cubicBezTo>
                <a:cubicBezTo>
                  <a:pt x="780479" y="56478"/>
                  <a:pt x="760996" y="98788"/>
                  <a:pt x="796674" y="63107"/>
                </a:cubicBezTo>
                <a:cubicBezTo>
                  <a:pt x="814404" y="45376"/>
                  <a:pt x="811784" y="37163"/>
                  <a:pt x="820338" y="15777"/>
                </a:cubicBezTo>
                <a:cubicBezTo>
                  <a:pt x="822522" y="10318"/>
                  <a:pt x="825597" y="5259"/>
                  <a:pt x="82822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966737" y="3171147"/>
            <a:ext cx="875552" cy="656111"/>
          </a:xfrm>
          <a:custGeom>
            <a:avLst/>
            <a:gdLst>
              <a:gd name="connsiteX0" fmla="*/ 0 w 875552"/>
              <a:gd name="connsiteY0" fmla="*/ 0 h 656111"/>
              <a:gd name="connsiteX1" fmla="*/ 102542 w 875552"/>
              <a:gd name="connsiteY1" fmla="*/ 55219 h 656111"/>
              <a:gd name="connsiteX2" fmla="*/ 165645 w 875552"/>
              <a:gd name="connsiteY2" fmla="*/ 94661 h 656111"/>
              <a:gd name="connsiteX3" fmla="*/ 220860 w 875552"/>
              <a:gd name="connsiteY3" fmla="*/ 110438 h 656111"/>
              <a:gd name="connsiteX4" fmla="*/ 252412 w 875552"/>
              <a:gd name="connsiteY4" fmla="*/ 126215 h 656111"/>
              <a:gd name="connsiteX5" fmla="*/ 268187 w 875552"/>
              <a:gd name="connsiteY5" fmla="*/ 189322 h 656111"/>
              <a:gd name="connsiteX6" fmla="*/ 276075 w 875552"/>
              <a:gd name="connsiteY6" fmla="*/ 220876 h 656111"/>
              <a:gd name="connsiteX7" fmla="*/ 283963 w 875552"/>
              <a:gd name="connsiteY7" fmla="*/ 268207 h 656111"/>
              <a:gd name="connsiteX8" fmla="*/ 299739 w 875552"/>
              <a:gd name="connsiteY8" fmla="*/ 323426 h 656111"/>
              <a:gd name="connsiteX9" fmla="*/ 315514 w 875552"/>
              <a:gd name="connsiteY9" fmla="*/ 386533 h 656111"/>
              <a:gd name="connsiteX10" fmla="*/ 347066 w 875552"/>
              <a:gd name="connsiteY10" fmla="*/ 433863 h 656111"/>
              <a:gd name="connsiteX11" fmla="*/ 386505 w 875552"/>
              <a:gd name="connsiteY11" fmla="*/ 481194 h 656111"/>
              <a:gd name="connsiteX12" fmla="*/ 410169 w 875552"/>
              <a:gd name="connsiteY12" fmla="*/ 496971 h 656111"/>
              <a:gd name="connsiteX13" fmla="*/ 425944 w 875552"/>
              <a:gd name="connsiteY13" fmla="*/ 520636 h 656111"/>
              <a:gd name="connsiteX14" fmla="*/ 449608 w 875552"/>
              <a:gd name="connsiteY14" fmla="*/ 536413 h 656111"/>
              <a:gd name="connsiteX15" fmla="*/ 481159 w 875552"/>
              <a:gd name="connsiteY15" fmla="*/ 583744 h 656111"/>
              <a:gd name="connsiteX16" fmla="*/ 504823 w 875552"/>
              <a:gd name="connsiteY16" fmla="*/ 607409 h 656111"/>
              <a:gd name="connsiteX17" fmla="*/ 575814 w 875552"/>
              <a:gd name="connsiteY17" fmla="*/ 646851 h 656111"/>
              <a:gd name="connsiteX18" fmla="*/ 623141 w 875552"/>
              <a:gd name="connsiteY18" fmla="*/ 615297 h 656111"/>
              <a:gd name="connsiteX19" fmla="*/ 654692 w 875552"/>
              <a:gd name="connsiteY19" fmla="*/ 567967 h 656111"/>
              <a:gd name="connsiteX20" fmla="*/ 670468 w 875552"/>
              <a:gd name="connsiteY20" fmla="*/ 512748 h 656111"/>
              <a:gd name="connsiteX21" fmla="*/ 678356 w 875552"/>
              <a:gd name="connsiteY21" fmla="*/ 489082 h 656111"/>
              <a:gd name="connsiteX22" fmla="*/ 686244 w 875552"/>
              <a:gd name="connsiteY22" fmla="*/ 441752 h 656111"/>
              <a:gd name="connsiteX23" fmla="*/ 694132 w 875552"/>
              <a:gd name="connsiteY23" fmla="*/ 331314 h 656111"/>
              <a:gd name="connsiteX24" fmla="*/ 717795 w 875552"/>
              <a:gd name="connsiteY24" fmla="*/ 323426 h 656111"/>
              <a:gd name="connsiteX25" fmla="*/ 820337 w 875552"/>
              <a:gd name="connsiteY25" fmla="*/ 299760 h 656111"/>
              <a:gd name="connsiteX26" fmla="*/ 875552 w 875552"/>
              <a:gd name="connsiteY26" fmla="*/ 283983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5552" h="656111">
                <a:moveTo>
                  <a:pt x="0" y="0"/>
                </a:moveTo>
                <a:cubicBezTo>
                  <a:pt x="141513" y="101088"/>
                  <a:pt x="-19741" y="-5927"/>
                  <a:pt x="102542" y="55219"/>
                </a:cubicBezTo>
                <a:cubicBezTo>
                  <a:pt x="124728" y="66313"/>
                  <a:pt x="143167" y="84171"/>
                  <a:pt x="165645" y="94661"/>
                </a:cubicBezTo>
                <a:cubicBezTo>
                  <a:pt x="182991" y="102756"/>
                  <a:pt x="202871" y="103896"/>
                  <a:pt x="220860" y="110438"/>
                </a:cubicBezTo>
                <a:cubicBezTo>
                  <a:pt x="231911" y="114457"/>
                  <a:pt x="241895" y="120956"/>
                  <a:pt x="252412" y="126215"/>
                </a:cubicBezTo>
                <a:lnTo>
                  <a:pt x="268187" y="189322"/>
                </a:lnTo>
                <a:cubicBezTo>
                  <a:pt x="270816" y="199840"/>
                  <a:pt x="274293" y="210182"/>
                  <a:pt x="276075" y="220876"/>
                </a:cubicBezTo>
                <a:cubicBezTo>
                  <a:pt x="278704" y="236653"/>
                  <a:pt x="280826" y="252523"/>
                  <a:pt x="283963" y="268207"/>
                </a:cubicBezTo>
                <a:cubicBezTo>
                  <a:pt x="298715" y="341973"/>
                  <a:pt x="284705" y="263285"/>
                  <a:pt x="299739" y="323426"/>
                </a:cubicBezTo>
                <a:cubicBezTo>
                  <a:pt x="302916" y="336134"/>
                  <a:pt x="307321" y="371784"/>
                  <a:pt x="315514" y="386533"/>
                </a:cubicBezTo>
                <a:cubicBezTo>
                  <a:pt x="324722" y="403108"/>
                  <a:pt x="336549" y="418086"/>
                  <a:pt x="347066" y="433863"/>
                </a:cubicBezTo>
                <a:cubicBezTo>
                  <a:pt x="362578" y="457133"/>
                  <a:pt x="363729" y="462213"/>
                  <a:pt x="386505" y="481194"/>
                </a:cubicBezTo>
                <a:cubicBezTo>
                  <a:pt x="393788" y="487263"/>
                  <a:pt x="402281" y="491712"/>
                  <a:pt x="410169" y="496971"/>
                </a:cubicBezTo>
                <a:cubicBezTo>
                  <a:pt x="415427" y="504859"/>
                  <a:pt x="419241" y="513932"/>
                  <a:pt x="425944" y="520636"/>
                </a:cubicBezTo>
                <a:cubicBezTo>
                  <a:pt x="432647" y="527340"/>
                  <a:pt x="443365" y="529278"/>
                  <a:pt x="449608" y="536413"/>
                </a:cubicBezTo>
                <a:cubicBezTo>
                  <a:pt x="462093" y="550683"/>
                  <a:pt x="467752" y="570336"/>
                  <a:pt x="481159" y="583744"/>
                </a:cubicBezTo>
                <a:lnTo>
                  <a:pt x="504823" y="607409"/>
                </a:lnTo>
                <a:cubicBezTo>
                  <a:pt x="526478" y="672377"/>
                  <a:pt x="504136" y="657091"/>
                  <a:pt x="575814" y="646851"/>
                </a:cubicBezTo>
                <a:cubicBezTo>
                  <a:pt x="591590" y="636333"/>
                  <a:pt x="612624" y="631073"/>
                  <a:pt x="623141" y="615297"/>
                </a:cubicBezTo>
                <a:cubicBezTo>
                  <a:pt x="633658" y="599520"/>
                  <a:pt x="648697" y="585955"/>
                  <a:pt x="654692" y="567967"/>
                </a:cubicBezTo>
                <a:cubicBezTo>
                  <a:pt x="673605" y="511223"/>
                  <a:pt x="650659" y="582085"/>
                  <a:pt x="670468" y="512748"/>
                </a:cubicBezTo>
                <a:cubicBezTo>
                  <a:pt x="672752" y="504753"/>
                  <a:pt x="676552" y="497199"/>
                  <a:pt x="678356" y="489082"/>
                </a:cubicBezTo>
                <a:cubicBezTo>
                  <a:pt x="681825" y="473469"/>
                  <a:pt x="683615" y="457529"/>
                  <a:pt x="686244" y="441752"/>
                </a:cubicBezTo>
                <a:cubicBezTo>
                  <a:pt x="688873" y="404939"/>
                  <a:pt x="684623" y="366974"/>
                  <a:pt x="694132" y="331314"/>
                </a:cubicBezTo>
                <a:cubicBezTo>
                  <a:pt x="696274" y="323280"/>
                  <a:pt x="710358" y="327144"/>
                  <a:pt x="717795" y="323426"/>
                </a:cubicBezTo>
                <a:cubicBezTo>
                  <a:pt x="782466" y="291089"/>
                  <a:pt x="679010" y="313895"/>
                  <a:pt x="820337" y="299760"/>
                </a:cubicBezTo>
                <a:cubicBezTo>
                  <a:pt x="870159" y="283152"/>
                  <a:pt x="851036" y="283983"/>
                  <a:pt x="875552" y="2839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974625" y="4835605"/>
            <a:ext cx="875552" cy="481194"/>
          </a:xfrm>
          <a:custGeom>
            <a:avLst/>
            <a:gdLst>
              <a:gd name="connsiteX0" fmla="*/ 0 w 875552"/>
              <a:gd name="connsiteY0" fmla="*/ 0 h 481194"/>
              <a:gd name="connsiteX1" fmla="*/ 23664 w 875552"/>
              <a:gd name="connsiteY1" fmla="*/ 55219 h 481194"/>
              <a:gd name="connsiteX2" fmla="*/ 47327 w 875552"/>
              <a:gd name="connsiteY2" fmla="*/ 78884 h 481194"/>
              <a:gd name="connsiteX3" fmla="*/ 70991 w 875552"/>
              <a:gd name="connsiteY3" fmla="*/ 126215 h 481194"/>
              <a:gd name="connsiteX4" fmla="*/ 94654 w 875552"/>
              <a:gd name="connsiteY4" fmla="*/ 157768 h 481194"/>
              <a:gd name="connsiteX5" fmla="*/ 118318 w 875552"/>
              <a:gd name="connsiteY5" fmla="*/ 197211 h 481194"/>
              <a:gd name="connsiteX6" fmla="*/ 141981 w 875552"/>
              <a:gd name="connsiteY6" fmla="*/ 212987 h 481194"/>
              <a:gd name="connsiteX7" fmla="*/ 189309 w 875552"/>
              <a:gd name="connsiteY7" fmla="*/ 260318 h 481194"/>
              <a:gd name="connsiteX8" fmla="*/ 228748 w 875552"/>
              <a:gd name="connsiteY8" fmla="*/ 268206 h 481194"/>
              <a:gd name="connsiteX9" fmla="*/ 276075 w 875552"/>
              <a:gd name="connsiteY9" fmla="*/ 307648 h 481194"/>
              <a:gd name="connsiteX10" fmla="*/ 299739 w 875552"/>
              <a:gd name="connsiteY10" fmla="*/ 323425 h 481194"/>
              <a:gd name="connsiteX11" fmla="*/ 347066 w 875552"/>
              <a:gd name="connsiteY11" fmla="*/ 354979 h 481194"/>
              <a:gd name="connsiteX12" fmla="*/ 378617 w 875552"/>
              <a:gd name="connsiteY12" fmla="*/ 394421 h 481194"/>
              <a:gd name="connsiteX13" fmla="*/ 410169 w 875552"/>
              <a:gd name="connsiteY13" fmla="*/ 402310 h 481194"/>
              <a:gd name="connsiteX14" fmla="*/ 457496 w 875552"/>
              <a:gd name="connsiteY14" fmla="*/ 449640 h 481194"/>
              <a:gd name="connsiteX15" fmla="*/ 504823 w 875552"/>
              <a:gd name="connsiteY15" fmla="*/ 473305 h 481194"/>
              <a:gd name="connsiteX16" fmla="*/ 528486 w 875552"/>
              <a:gd name="connsiteY16" fmla="*/ 481194 h 481194"/>
              <a:gd name="connsiteX17" fmla="*/ 623141 w 875552"/>
              <a:gd name="connsiteY17" fmla="*/ 473305 h 481194"/>
              <a:gd name="connsiteX18" fmla="*/ 773010 w 875552"/>
              <a:gd name="connsiteY18" fmla="*/ 441752 h 481194"/>
              <a:gd name="connsiteX19" fmla="*/ 765122 w 875552"/>
              <a:gd name="connsiteY19" fmla="*/ 307648 h 481194"/>
              <a:gd name="connsiteX20" fmla="*/ 773010 w 875552"/>
              <a:gd name="connsiteY20" fmla="*/ 244541 h 481194"/>
              <a:gd name="connsiteX21" fmla="*/ 820337 w 875552"/>
              <a:gd name="connsiteY21" fmla="*/ 212987 h 481194"/>
              <a:gd name="connsiteX22" fmla="*/ 844001 w 875552"/>
              <a:gd name="connsiteY22" fmla="*/ 197211 h 481194"/>
              <a:gd name="connsiteX23" fmla="*/ 875552 w 875552"/>
              <a:gd name="connsiteY23" fmla="*/ 181434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552" h="481194">
                <a:moveTo>
                  <a:pt x="0" y="0"/>
                </a:moveTo>
                <a:cubicBezTo>
                  <a:pt x="7888" y="18406"/>
                  <a:pt x="13362" y="38047"/>
                  <a:pt x="23664" y="55219"/>
                </a:cubicBezTo>
                <a:cubicBezTo>
                  <a:pt x="29403" y="64785"/>
                  <a:pt x="41139" y="69602"/>
                  <a:pt x="47327" y="78884"/>
                </a:cubicBezTo>
                <a:cubicBezTo>
                  <a:pt x="57111" y="93561"/>
                  <a:pt x="61916" y="111089"/>
                  <a:pt x="70991" y="126215"/>
                </a:cubicBezTo>
                <a:cubicBezTo>
                  <a:pt x="77755" y="137488"/>
                  <a:pt x="87362" y="146829"/>
                  <a:pt x="94654" y="157768"/>
                </a:cubicBezTo>
                <a:cubicBezTo>
                  <a:pt x="103158" y="170526"/>
                  <a:pt x="108340" y="185569"/>
                  <a:pt x="118318" y="197211"/>
                </a:cubicBezTo>
                <a:cubicBezTo>
                  <a:pt x="124487" y="204409"/>
                  <a:pt x="134896" y="206689"/>
                  <a:pt x="141981" y="212987"/>
                </a:cubicBezTo>
                <a:cubicBezTo>
                  <a:pt x="158656" y="227810"/>
                  <a:pt x="167431" y="255942"/>
                  <a:pt x="189309" y="260318"/>
                </a:cubicBezTo>
                <a:lnTo>
                  <a:pt x="228748" y="268206"/>
                </a:lnTo>
                <a:cubicBezTo>
                  <a:pt x="287503" y="307380"/>
                  <a:pt x="215335" y="257029"/>
                  <a:pt x="276075" y="307648"/>
                </a:cubicBezTo>
                <a:cubicBezTo>
                  <a:pt x="283358" y="313717"/>
                  <a:pt x="292456" y="317355"/>
                  <a:pt x="299739" y="323425"/>
                </a:cubicBezTo>
                <a:cubicBezTo>
                  <a:pt x="339129" y="356254"/>
                  <a:pt x="305478" y="341116"/>
                  <a:pt x="347066" y="354979"/>
                </a:cubicBezTo>
                <a:cubicBezTo>
                  <a:pt x="357583" y="368126"/>
                  <a:pt x="365148" y="384319"/>
                  <a:pt x="378617" y="394421"/>
                </a:cubicBezTo>
                <a:cubicBezTo>
                  <a:pt x="387290" y="400926"/>
                  <a:pt x="401288" y="396093"/>
                  <a:pt x="410169" y="402310"/>
                </a:cubicBezTo>
                <a:cubicBezTo>
                  <a:pt x="428446" y="415105"/>
                  <a:pt x="436330" y="442584"/>
                  <a:pt x="457496" y="449640"/>
                </a:cubicBezTo>
                <a:cubicBezTo>
                  <a:pt x="516973" y="469469"/>
                  <a:pt x="443660" y="442722"/>
                  <a:pt x="504823" y="473305"/>
                </a:cubicBezTo>
                <a:cubicBezTo>
                  <a:pt x="512260" y="477024"/>
                  <a:pt x="520598" y="478564"/>
                  <a:pt x="528486" y="481194"/>
                </a:cubicBezTo>
                <a:lnTo>
                  <a:pt x="623141" y="473305"/>
                </a:lnTo>
                <a:cubicBezTo>
                  <a:pt x="767716" y="463334"/>
                  <a:pt x="732183" y="502996"/>
                  <a:pt x="773010" y="441752"/>
                </a:cubicBezTo>
                <a:cubicBezTo>
                  <a:pt x="770381" y="397051"/>
                  <a:pt x="765122" y="352427"/>
                  <a:pt x="765122" y="307648"/>
                </a:cubicBezTo>
                <a:cubicBezTo>
                  <a:pt x="765122" y="286449"/>
                  <a:pt x="762329" y="262853"/>
                  <a:pt x="773010" y="244541"/>
                </a:cubicBezTo>
                <a:cubicBezTo>
                  <a:pt x="782563" y="228163"/>
                  <a:pt x="804561" y="223505"/>
                  <a:pt x="820337" y="212987"/>
                </a:cubicBezTo>
                <a:cubicBezTo>
                  <a:pt x="828225" y="207728"/>
                  <a:pt x="835007" y="200209"/>
                  <a:pt x="844001" y="197211"/>
                </a:cubicBezTo>
                <a:cubicBezTo>
                  <a:pt x="871192" y="188146"/>
                  <a:pt x="861785" y="195201"/>
                  <a:pt x="875552" y="1814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966737" y="5829547"/>
            <a:ext cx="907387" cy="602019"/>
          </a:xfrm>
          <a:custGeom>
            <a:avLst/>
            <a:gdLst>
              <a:gd name="connsiteX0" fmla="*/ 0 w 907387"/>
              <a:gd name="connsiteY0" fmla="*/ 0 h 602019"/>
              <a:gd name="connsiteX1" fmla="*/ 149869 w 907387"/>
              <a:gd name="connsiteY1" fmla="*/ 7888 h 602019"/>
              <a:gd name="connsiteX2" fmla="*/ 205084 w 907387"/>
              <a:gd name="connsiteY2" fmla="*/ 23665 h 602019"/>
              <a:gd name="connsiteX3" fmla="*/ 228748 w 907387"/>
              <a:gd name="connsiteY3" fmla="*/ 47330 h 602019"/>
              <a:gd name="connsiteX4" fmla="*/ 268187 w 907387"/>
              <a:gd name="connsiteY4" fmla="*/ 102549 h 602019"/>
              <a:gd name="connsiteX5" fmla="*/ 291851 w 907387"/>
              <a:gd name="connsiteY5" fmla="*/ 149880 h 602019"/>
              <a:gd name="connsiteX6" fmla="*/ 315514 w 907387"/>
              <a:gd name="connsiteY6" fmla="*/ 220875 h 602019"/>
              <a:gd name="connsiteX7" fmla="*/ 347066 w 907387"/>
              <a:gd name="connsiteY7" fmla="*/ 236652 h 602019"/>
              <a:gd name="connsiteX8" fmla="*/ 354954 w 907387"/>
              <a:gd name="connsiteY8" fmla="*/ 260318 h 602019"/>
              <a:gd name="connsiteX9" fmla="*/ 386505 w 907387"/>
              <a:gd name="connsiteY9" fmla="*/ 276094 h 602019"/>
              <a:gd name="connsiteX10" fmla="*/ 410169 w 907387"/>
              <a:gd name="connsiteY10" fmla="*/ 291871 h 602019"/>
              <a:gd name="connsiteX11" fmla="*/ 425944 w 907387"/>
              <a:gd name="connsiteY11" fmla="*/ 315537 h 602019"/>
              <a:gd name="connsiteX12" fmla="*/ 449608 w 907387"/>
              <a:gd name="connsiteY12" fmla="*/ 339202 h 602019"/>
              <a:gd name="connsiteX13" fmla="*/ 465384 w 907387"/>
              <a:gd name="connsiteY13" fmla="*/ 370756 h 602019"/>
              <a:gd name="connsiteX14" fmla="*/ 489047 w 907387"/>
              <a:gd name="connsiteY14" fmla="*/ 394421 h 602019"/>
              <a:gd name="connsiteX15" fmla="*/ 520599 w 907387"/>
              <a:gd name="connsiteY15" fmla="*/ 441751 h 602019"/>
              <a:gd name="connsiteX16" fmla="*/ 528487 w 907387"/>
              <a:gd name="connsiteY16" fmla="*/ 465417 h 602019"/>
              <a:gd name="connsiteX17" fmla="*/ 607365 w 907387"/>
              <a:gd name="connsiteY17" fmla="*/ 560078 h 602019"/>
              <a:gd name="connsiteX18" fmla="*/ 631029 w 907387"/>
              <a:gd name="connsiteY18" fmla="*/ 567966 h 602019"/>
              <a:gd name="connsiteX19" fmla="*/ 717795 w 907387"/>
              <a:gd name="connsiteY19" fmla="*/ 583743 h 602019"/>
              <a:gd name="connsiteX20" fmla="*/ 725683 w 907387"/>
              <a:gd name="connsiteY20" fmla="*/ 552189 h 602019"/>
              <a:gd name="connsiteX21" fmla="*/ 749347 w 907387"/>
              <a:gd name="connsiteY21" fmla="*/ 536412 h 602019"/>
              <a:gd name="connsiteX22" fmla="*/ 765122 w 907387"/>
              <a:gd name="connsiteY22" fmla="*/ 489082 h 602019"/>
              <a:gd name="connsiteX23" fmla="*/ 828225 w 907387"/>
              <a:gd name="connsiteY23" fmla="*/ 457528 h 602019"/>
              <a:gd name="connsiteX24" fmla="*/ 851889 w 907387"/>
              <a:gd name="connsiteY24" fmla="*/ 441751 h 602019"/>
              <a:gd name="connsiteX25" fmla="*/ 883440 w 907387"/>
              <a:gd name="connsiteY25" fmla="*/ 433863 h 602019"/>
              <a:gd name="connsiteX26" fmla="*/ 907104 w 907387"/>
              <a:gd name="connsiteY26" fmla="*/ 386532 h 602019"/>
              <a:gd name="connsiteX27" fmla="*/ 907104 w 907387"/>
              <a:gd name="connsiteY27" fmla="*/ 378644 h 6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7387" h="602019">
                <a:moveTo>
                  <a:pt x="0" y="0"/>
                </a:moveTo>
                <a:cubicBezTo>
                  <a:pt x="49956" y="2629"/>
                  <a:pt x="100173" y="2154"/>
                  <a:pt x="149869" y="7888"/>
                </a:cubicBezTo>
                <a:cubicBezTo>
                  <a:pt x="168884" y="10082"/>
                  <a:pt x="187963" y="15104"/>
                  <a:pt x="205084" y="23665"/>
                </a:cubicBezTo>
                <a:cubicBezTo>
                  <a:pt x="215062" y="28654"/>
                  <a:pt x="221488" y="38860"/>
                  <a:pt x="228748" y="47330"/>
                </a:cubicBezTo>
                <a:cubicBezTo>
                  <a:pt x="233038" y="52335"/>
                  <a:pt x="263192" y="92558"/>
                  <a:pt x="268187" y="102549"/>
                </a:cubicBezTo>
                <a:cubicBezTo>
                  <a:pt x="300842" y="167865"/>
                  <a:pt x="246642" y="82060"/>
                  <a:pt x="291851" y="149880"/>
                </a:cubicBezTo>
                <a:cubicBezTo>
                  <a:pt x="295932" y="174365"/>
                  <a:pt x="294048" y="202986"/>
                  <a:pt x="315514" y="220875"/>
                </a:cubicBezTo>
                <a:cubicBezTo>
                  <a:pt x="324547" y="228403"/>
                  <a:pt x="336549" y="231393"/>
                  <a:pt x="347066" y="236652"/>
                </a:cubicBezTo>
                <a:cubicBezTo>
                  <a:pt x="349695" y="244541"/>
                  <a:pt x="349074" y="254438"/>
                  <a:pt x="354954" y="260318"/>
                </a:cubicBezTo>
                <a:cubicBezTo>
                  <a:pt x="363268" y="268633"/>
                  <a:pt x="376296" y="270260"/>
                  <a:pt x="386505" y="276094"/>
                </a:cubicBezTo>
                <a:cubicBezTo>
                  <a:pt x="394736" y="280798"/>
                  <a:pt x="402281" y="286612"/>
                  <a:pt x="410169" y="291871"/>
                </a:cubicBezTo>
                <a:cubicBezTo>
                  <a:pt x="415427" y="299760"/>
                  <a:pt x="419875" y="308254"/>
                  <a:pt x="425944" y="315537"/>
                </a:cubicBezTo>
                <a:cubicBezTo>
                  <a:pt x="433085" y="324107"/>
                  <a:pt x="443124" y="330124"/>
                  <a:pt x="449608" y="339202"/>
                </a:cubicBezTo>
                <a:cubicBezTo>
                  <a:pt x="456443" y="348771"/>
                  <a:pt x="458549" y="361187"/>
                  <a:pt x="465384" y="370756"/>
                </a:cubicBezTo>
                <a:cubicBezTo>
                  <a:pt x="471868" y="379834"/>
                  <a:pt x="482199" y="385615"/>
                  <a:pt x="489047" y="394421"/>
                </a:cubicBezTo>
                <a:cubicBezTo>
                  <a:pt x="500687" y="409388"/>
                  <a:pt x="520599" y="441751"/>
                  <a:pt x="520599" y="441751"/>
                </a:cubicBezTo>
                <a:cubicBezTo>
                  <a:pt x="523228" y="449640"/>
                  <a:pt x="524449" y="458148"/>
                  <a:pt x="528487" y="465417"/>
                </a:cubicBezTo>
                <a:cubicBezTo>
                  <a:pt x="539967" y="486082"/>
                  <a:pt x="584811" y="552560"/>
                  <a:pt x="607365" y="560078"/>
                </a:cubicBezTo>
                <a:lnTo>
                  <a:pt x="631029" y="567966"/>
                </a:lnTo>
                <a:cubicBezTo>
                  <a:pt x="653785" y="602102"/>
                  <a:pt x="653019" y="616134"/>
                  <a:pt x="717795" y="583743"/>
                </a:cubicBezTo>
                <a:cubicBezTo>
                  <a:pt x="727492" y="578894"/>
                  <a:pt x="719669" y="561210"/>
                  <a:pt x="725683" y="552189"/>
                </a:cubicBezTo>
                <a:cubicBezTo>
                  <a:pt x="730942" y="544301"/>
                  <a:pt x="741459" y="541671"/>
                  <a:pt x="749347" y="536412"/>
                </a:cubicBezTo>
                <a:cubicBezTo>
                  <a:pt x="754605" y="520635"/>
                  <a:pt x="749346" y="494341"/>
                  <a:pt x="765122" y="489082"/>
                </a:cubicBezTo>
                <a:cubicBezTo>
                  <a:pt x="801166" y="477066"/>
                  <a:pt x="785648" y="484140"/>
                  <a:pt x="828225" y="457528"/>
                </a:cubicBezTo>
                <a:cubicBezTo>
                  <a:pt x="836264" y="452503"/>
                  <a:pt x="843175" y="445486"/>
                  <a:pt x="851889" y="441751"/>
                </a:cubicBezTo>
                <a:cubicBezTo>
                  <a:pt x="861853" y="437480"/>
                  <a:pt x="872923" y="436492"/>
                  <a:pt x="883440" y="433863"/>
                </a:cubicBezTo>
                <a:cubicBezTo>
                  <a:pt x="898864" y="410726"/>
                  <a:pt x="900572" y="412661"/>
                  <a:pt x="907104" y="386532"/>
                </a:cubicBezTo>
                <a:cubicBezTo>
                  <a:pt x="907742" y="383981"/>
                  <a:pt x="907104" y="381273"/>
                  <a:pt x="907104" y="3786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322072" y="1924832"/>
            <a:ext cx="310179" cy="4631986"/>
            <a:chOff x="2251572" y="1924777"/>
            <a:chExt cx="310179" cy="4631986"/>
          </a:xfrm>
        </p:grpSpPr>
        <p:sp>
          <p:nvSpPr>
            <p:cNvPr id="139" name="TextBox 138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0" name="TextBox 139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39068" y="1901595"/>
            <a:ext cx="310179" cy="4631986"/>
            <a:chOff x="2251572" y="1924777"/>
            <a:chExt cx="310179" cy="4631986"/>
          </a:xfrm>
        </p:grpSpPr>
        <p:sp>
          <p:nvSpPr>
            <p:cNvPr id="145" name="TextBox 144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83462" y="1901594"/>
            <a:ext cx="310179" cy="4631986"/>
            <a:chOff x="2251572" y="1924777"/>
            <a:chExt cx="310179" cy="4631986"/>
          </a:xfrm>
        </p:grpSpPr>
        <p:sp>
          <p:nvSpPr>
            <p:cNvPr id="150" name="TextBox 149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3620527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625265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659224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659966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787603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835274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816068" y="5126483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829903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956764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7936525" y="380407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993642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979668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459254" y="6200302"/>
            <a:ext cx="268187" cy="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274638"/>
            <a:ext cx="862461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Cartoon of reforecast based “analog” approach to probabilistic post-processing of subcritical winds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790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14951" y="1689027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52921" y="4786664"/>
            <a:ext cx="1725540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3</a:t>
            </a:r>
            <a:r>
              <a:rPr lang="en-US" dirty="0" smtClean="0"/>
              <a:t>: Count</a:t>
            </a:r>
          </a:p>
          <a:p>
            <a:r>
              <a:rPr lang="en-US" dirty="0" smtClean="0"/>
              <a:t>the number of</a:t>
            </a:r>
          </a:p>
          <a:p>
            <a:r>
              <a:rPr lang="en-US" dirty="0" smtClean="0"/>
              <a:t>analogs meeting</a:t>
            </a:r>
          </a:p>
          <a:p>
            <a:r>
              <a:rPr lang="en-US" dirty="0" smtClean="0"/>
              <a:t>these criteria.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  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516227" y="1806449"/>
            <a:ext cx="899216" cy="489568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16227" y="3029155"/>
            <a:ext cx="907104" cy="552337"/>
          </a:xfrm>
          <a:custGeom>
            <a:avLst/>
            <a:gdLst>
              <a:gd name="connsiteX0" fmla="*/ 0 w 907104"/>
              <a:gd name="connsiteY0" fmla="*/ 118327 h 552337"/>
              <a:gd name="connsiteX1" fmla="*/ 47327 w 907104"/>
              <a:gd name="connsiteY1" fmla="*/ 78885 h 552337"/>
              <a:gd name="connsiteX2" fmla="*/ 94654 w 907104"/>
              <a:gd name="connsiteY2" fmla="*/ 39443 h 552337"/>
              <a:gd name="connsiteX3" fmla="*/ 173533 w 907104"/>
              <a:gd name="connsiteY3" fmla="*/ 23666 h 552337"/>
              <a:gd name="connsiteX4" fmla="*/ 212972 w 907104"/>
              <a:gd name="connsiteY4" fmla="*/ 7889 h 552337"/>
              <a:gd name="connsiteX5" fmla="*/ 236636 w 907104"/>
              <a:gd name="connsiteY5" fmla="*/ 0 h 552337"/>
              <a:gd name="connsiteX6" fmla="*/ 283963 w 907104"/>
              <a:gd name="connsiteY6" fmla="*/ 7889 h 552337"/>
              <a:gd name="connsiteX7" fmla="*/ 307626 w 907104"/>
              <a:gd name="connsiteY7" fmla="*/ 63108 h 552337"/>
              <a:gd name="connsiteX8" fmla="*/ 299738 w 907104"/>
              <a:gd name="connsiteY8" fmla="*/ 102550 h 552337"/>
              <a:gd name="connsiteX9" fmla="*/ 291851 w 907104"/>
              <a:gd name="connsiteY9" fmla="*/ 157769 h 552337"/>
              <a:gd name="connsiteX10" fmla="*/ 315514 w 907104"/>
              <a:gd name="connsiteY10" fmla="*/ 228765 h 552337"/>
              <a:gd name="connsiteX11" fmla="*/ 339178 w 907104"/>
              <a:gd name="connsiteY11" fmla="*/ 283984 h 552337"/>
              <a:gd name="connsiteX12" fmla="*/ 362841 w 907104"/>
              <a:gd name="connsiteY12" fmla="*/ 307649 h 552337"/>
              <a:gd name="connsiteX13" fmla="*/ 386505 w 907104"/>
              <a:gd name="connsiteY13" fmla="*/ 354980 h 552337"/>
              <a:gd name="connsiteX14" fmla="*/ 394393 w 907104"/>
              <a:gd name="connsiteY14" fmla="*/ 386533 h 552337"/>
              <a:gd name="connsiteX15" fmla="*/ 425944 w 907104"/>
              <a:gd name="connsiteY15" fmla="*/ 441752 h 552337"/>
              <a:gd name="connsiteX16" fmla="*/ 465384 w 907104"/>
              <a:gd name="connsiteY16" fmla="*/ 504860 h 552337"/>
              <a:gd name="connsiteX17" fmla="*/ 575814 w 907104"/>
              <a:gd name="connsiteY17" fmla="*/ 512748 h 552337"/>
              <a:gd name="connsiteX18" fmla="*/ 599477 w 907104"/>
              <a:gd name="connsiteY18" fmla="*/ 528525 h 552337"/>
              <a:gd name="connsiteX19" fmla="*/ 623141 w 907104"/>
              <a:gd name="connsiteY19" fmla="*/ 552190 h 552337"/>
              <a:gd name="connsiteX20" fmla="*/ 654692 w 907104"/>
              <a:gd name="connsiteY20" fmla="*/ 536413 h 552337"/>
              <a:gd name="connsiteX21" fmla="*/ 678356 w 907104"/>
              <a:gd name="connsiteY21" fmla="*/ 528525 h 552337"/>
              <a:gd name="connsiteX22" fmla="*/ 733571 w 907104"/>
              <a:gd name="connsiteY22" fmla="*/ 496971 h 552337"/>
              <a:gd name="connsiteX23" fmla="*/ 757234 w 907104"/>
              <a:gd name="connsiteY23" fmla="*/ 504860 h 552337"/>
              <a:gd name="connsiteX24" fmla="*/ 859776 w 907104"/>
              <a:gd name="connsiteY24" fmla="*/ 528525 h 552337"/>
              <a:gd name="connsiteX25" fmla="*/ 907104 w 907104"/>
              <a:gd name="connsiteY25" fmla="*/ 520637 h 5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7104" h="552337">
                <a:moveTo>
                  <a:pt x="0" y="118327"/>
                </a:moveTo>
                <a:cubicBezTo>
                  <a:pt x="15776" y="105180"/>
                  <a:pt x="32806" y="93407"/>
                  <a:pt x="47327" y="78885"/>
                </a:cubicBezTo>
                <a:cubicBezTo>
                  <a:pt x="75552" y="50658"/>
                  <a:pt x="47273" y="52981"/>
                  <a:pt x="94654" y="39443"/>
                </a:cubicBezTo>
                <a:cubicBezTo>
                  <a:pt x="120436" y="32076"/>
                  <a:pt x="173533" y="23666"/>
                  <a:pt x="173533" y="23666"/>
                </a:cubicBezTo>
                <a:cubicBezTo>
                  <a:pt x="186679" y="18407"/>
                  <a:pt x="199714" y="12861"/>
                  <a:pt x="212972" y="7889"/>
                </a:cubicBezTo>
                <a:cubicBezTo>
                  <a:pt x="220757" y="4969"/>
                  <a:pt x="228321" y="0"/>
                  <a:pt x="236636" y="0"/>
                </a:cubicBezTo>
                <a:cubicBezTo>
                  <a:pt x="252629" y="0"/>
                  <a:pt x="268187" y="5259"/>
                  <a:pt x="283963" y="7889"/>
                </a:cubicBezTo>
                <a:cubicBezTo>
                  <a:pt x="287042" y="14048"/>
                  <a:pt x="307626" y="51503"/>
                  <a:pt x="307626" y="63108"/>
                </a:cubicBezTo>
                <a:cubicBezTo>
                  <a:pt x="307626" y="76516"/>
                  <a:pt x="301942" y="89325"/>
                  <a:pt x="299738" y="102550"/>
                </a:cubicBezTo>
                <a:cubicBezTo>
                  <a:pt x="296682" y="120890"/>
                  <a:pt x="294480" y="139363"/>
                  <a:pt x="291851" y="157769"/>
                </a:cubicBezTo>
                <a:cubicBezTo>
                  <a:pt x="306493" y="245635"/>
                  <a:pt x="287786" y="173306"/>
                  <a:pt x="315514" y="228765"/>
                </a:cubicBezTo>
                <a:cubicBezTo>
                  <a:pt x="332680" y="263099"/>
                  <a:pt x="311822" y="245682"/>
                  <a:pt x="339178" y="283984"/>
                </a:cubicBezTo>
                <a:cubicBezTo>
                  <a:pt x="345662" y="293062"/>
                  <a:pt x="354953" y="299761"/>
                  <a:pt x="362841" y="307649"/>
                </a:cubicBezTo>
                <a:cubicBezTo>
                  <a:pt x="396078" y="407365"/>
                  <a:pt x="340632" y="247937"/>
                  <a:pt x="386505" y="354980"/>
                </a:cubicBezTo>
                <a:cubicBezTo>
                  <a:pt x="390775" y="364945"/>
                  <a:pt x="389907" y="376663"/>
                  <a:pt x="394393" y="386533"/>
                </a:cubicBezTo>
                <a:cubicBezTo>
                  <a:pt x="403165" y="405832"/>
                  <a:pt x="417061" y="422504"/>
                  <a:pt x="425944" y="441752"/>
                </a:cubicBezTo>
                <a:cubicBezTo>
                  <a:pt x="436376" y="464356"/>
                  <a:pt x="432639" y="499081"/>
                  <a:pt x="465384" y="504860"/>
                </a:cubicBezTo>
                <a:cubicBezTo>
                  <a:pt x="501726" y="511274"/>
                  <a:pt x="539004" y="510119"/>
                  <a:pt x="575814" y="512748"/>
                </a:cubicBezTo>
                <a:cubicBezTo>
                  <a:pt x="583702" y="518007"/>
                  <a:pt x="592194" y="522456"/>
                  <a:pt x="599477" y="528525"/>
                </a:cubicBezTo>
                <a:cubicBezTo>
                  <a:pt x="608047" y="535667"/>
                  <a:pt x="612098" y="550612"/>
                  <a:pt x="623141" y="552190"/>
                </a:cubicBezTo>
                <a:cubicBezTo>
                  <a:pt x="634781" y="553853"/>
                  <a:pt x="643884" y="541045"/>
                  <a:pt x="654692" y="536413"/>
                </a:cubicBezTo>
                <a:cubicBezTo>
                  <a:pt x="662334" y="533138"/>
                  <a:pt x="670468" y="531154"/>
                  <a:pt x="678356" y="528525"/>
                </a:cubicBezTo>
                <a:cubicBezTo>
                  <a:pt x="691164" y="518918"/>
                  <a:pt x="713496" y="496971"/>
                  <a:pt x="733571" y="496971"/>
                </a:cubicBezTo>
                <a:cubicBezTo>
                  <a:pt x="741885" y="496971"/>
                  <a:pt x="749132" y="502990"/>
                  <a:pt x="757234" y="504860"/>
                </a:cubicBezTo>
                <a:cubicBezTo>
                  <a:pt x="870385" y="530975"/>
                  <a:pt x="802576" y="509458"/>
                  <a:pt x="859776" y="528525"/>
                </a:cubicBezTo>
                <a:lnTo>
                  <a:pt x="907104" y="520637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7778" y="4433295"/>
            <a:ext cx="855999" cy="506522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47778" y="5782216"/>
            <a:ext cx="875553" cy="56796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61724" y="1861668"/>
            <a:ext cx="868511" cy="552190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814951" y="2980270"/>
            <a:ext cx="868511" cy="751418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01064" y="5863056"/>
            <a:ext cx="868511" cy="487127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66415" y="3029154"/>
            <a:ext cx="855999" cy="702533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99688" y="1784150"/>
            <a:ext cx="875553" cy="67051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45790" y="4333874"/>
            <a:ext cx="902314" cy="541174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38674" y="4297095"/>
            <a:ext cx="917288" cy="642721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4295" y="5758385"/>
            <a:ext cx="868511" cy="782606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26657" y="1431136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23, 2009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3994" y="1420378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13, 2010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943846" y="143113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31, 2013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626657" y="2781355"/>
            <a:ext cx="988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23, 2010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63994" y="2770597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10, 2014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3846" y="2781355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21, 2013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6657" y="40672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09, 2012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963994" y="40564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19, 2014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3846" y="4067219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04, 2014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2630489" y="5417842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28, 2011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967826" y="5407084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16, 2012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947678" y="541784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21, 2014</a:t>
            </a:r>
            <a:endParaRPr lang="en-US" sz="12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611626" y="1697377"/>
            <a:ext cx="941011" cy="5061184"/>
            <a:chOff x="3611626" y="1697377"/>
            <a:chExt cx="941011" cy="506118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791206" y="1697377"/>
            <a:ext cx="941011" cy="5061184"/>
            <a:chOff x="3611626" y="1697377"/>
            <a:chExt cx="941011" cy="506118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936525" y="1698743"/>
            <a:ext cx="941011" cy="5061184"/>
            <a:chOff x="3611626" y="1697377"/>
            <a:chExt cx="941011" cy="506118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>
            <a:off x="3620527" y="1924776"/>
            <a:ext cx="844001" cy="702070"/>
          </a:xfrm>
          <a:custGeom>
            <a:avLst/>
            <a:gdLst>
              <a:gd name="connsiteX0" fmla="*/ 0 w 844001"/>
              <a:gd name="connsiteY0" fmla="*/ 0 h 702070"/>
              <a:gd name="connsiteX1" fmla="*/ 94654 w 844001"/>
              <a:gd name="connsiteY1" fmla="*/ 39442 h 702070"/>
              <a:gd name="connsiteX2" fmla="*/ 102542 w 844001"/>
              <a:gd name="connsiteY2" fmla="*/ 63107 h 702070"/>
              <a:gd name="connsiteX3" fmla="*/ 149869 w 844001"/>
              <a:gd name="connsiteY3" fmla="*/ 126215 h 702070"/>
              <a:gd name="connsiteX4" fmla="*/ 173533 w 844001"/>
              <a:gd name="connsiteY4" fmla="*/ 197210 h 702070"/>
              <a:gd name="connsiteX5" fmla="*/ 189309 w 844001"/>
              <a:gd name="connsiteY5" fmla="*/ 228764 h 702070"/>
              <a:gd name="connsiteX6" fmla="*/ 212972 w 844001"/>
              <a:gd name="connsiteY6" fmla="*/ 252429 h 702070"/>
              <a:gd name="connsiteX7" fmla="*/ 236636 w 844001"/>
              <a:gd name="connsiteY7" fmla="*/ 307648 h 702070"/>
              <a:gd name="connsiteX8" fmla="*/ 252412 w 844001"/>
              <a:gd name="connsiteY8" fmla="*/ 354979 h 702070"/>
              <a:gd name="connsiteX9" fmla="*/ 268187 w 844001"/>
              <a:gd name="connsiteY9" fmla="*/ 378644 h 702070"/>
              <a:gd name="connsiteX10" fmla="*/ 291851 w 844001"/>
              <a:gd name="connsiteY10" fmla="*/ 441752 h 702070"/>
              <a:gd name="connsiteX11" fmla="*/ 315514 w 844001"/>
              <a:gd name="connsiteY11" fmla="*/ 473305 h 702070"/>
              <a:gd name="connsiteX12" fmla="*/ 362842 w 844001"/>
              <a:gd name="connsiteY12" fmla="*/ 560078 h 702070"/>
              <a:gd name="connsiteX13" fmla="*/ 402281 w 844001"/>
              <a:gd name="connsiteY13" fmla="*/ 575855 h 702070"/>
              <a:gd name="connsiteX14" fmla="*/ 425944 w 844001"/>
              <a:gd name="connsiteY14" fmla="*/ 567966 h 702070"/>
              <a:gd name="connsiteX15" fmla="*/ 496935 w 844001"/>
              <a:gd name="connsiteY15" fmla="*/ 638962 h 702070"/>
              <a:gd name="connsiteX16" fmla="*/ 520599 w 844001"/>
              <a:gd name="connsiteY16" fmla="*/ 662628 h 702070"/>
              <a:gd name="connsiteX17" fmla="*/ 560038 w 844001"/>
              <a:gd name="connsiteY17" fmla="*/ 702070 h 702070"/>
              <a:gd name="connsiteX18" fmla="*/ 638917 w 844001"/>
              <a:gd name="connsiteY18" fmla="*/ 686293 h 702070"/>
              <a:gd name="connsiteX19" fmla="*/ 686244 w 844001"/>
              <a:gd name="connsiteY19" fmla="*/ 646851 h 702070"/>
              <a:gd name="connsiteX20" fmla="*/ 749347 w 844001"/>
              <a:gd name="connsiteY20" fmla="*/ 631074 h 702070"/>
              <a:gd name="connsiteX21" fmla="*/ 804562 w 844001"/>
              <a:gd name="connsiteY21" fmla="*/ 496971 h 702070"/>
              <a:gd name="connsiteX22" fmla="*/ 836113 w 844001"/>
              <a:gd name="connsiteY22" fmla="*/ 449640 h 702070"/>
              <a:gd name="connsiteX23" fmla="*/ 844001 w 844001"/>
              <a:gd name="connsiteY23" fmla="*/ 433863 h 70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001" h="702070">
                <a:moveTo>
                  <a:pt x="0" y="0"/>
                </a:moveTo>
                <a:cubicBezTo>
                  <a:pt x="79985" y="26663"/>
                  <a:pt x="50237" y="9828"/>
                  <a:pt x="94654" y="39442"/>
                </a:cubicBezTo>
                <a:cubicBezTo>
                  <a:pt x="97283" y="47330"/>
                  <a:pt x="98078" y="56092"/>
                  <a:pt x="102542" y="63107"/>
                </a:cubicBezTo>
                <a:cubicBezTo>
                  <a:pt x="116658" y="85291"/>
                  <a:pt x="149869" y="126215"/>
                  <a:pt x="149869" y="126215"/>
                </a:cubicBezTo>
                <a:cubicBezTo>
                  <a:pt x="159025" y="162841"/>
                  <a:pt x="156560" y="159018"/>
                  <a:pt x="173533" y="197210"/>
                </a:cubicBezTo>
                <a:cubicBezTo>
                  <a:pt x="178309" y="207956"/>
                  <a:pt x="182474" y="219195"/>
                  <a:pt x="189309" y="228764"/>
                </a:cubicBezTo>
                <a:cubicBezTo>
                  <a:pt x="195793" y="237842"/>
                  <a:pt x="205084" y="244541"/>
                  <a:pt x="212972" y="252429"/>
                </a:cubicBezTo>
                <a:cubicBezTo>
                  <a:pt x="238362" y="328605"/>
                  <a:pt x="197649" y="210176"/>
                  <a:pt x="236636" y="307648"/>
                </a:cubicBezTo>
                <a:cubicBezTo>
                  <a:pt x="242812" y="323089"/>
                  <a:pt x="243188" y="341141"/>
                  <a:pt x="252412" y="354979"/>
                </a:cubicBezTo>
                <a:cubicBezTo>
                  <a:pt x="257670" y="362867"/>
                  <a:pt x="263948" y="370164"/>
                  <a:pt x="268187" y="378644"/>
                </a:cubicBezTo>
                <a:cubicBezTo>
                  <a:pt x="303600" y="449477"/>
                  <a:pt x="233740" y="337146"/>
                  <a:pt x="291851" y="441752"/>
                </a:cubicBezTo>
                <a:cubicBezTo>
                  <a:pt x="298235" y="453244"/>
                  <a:pt x="309130" y="461812"/>
                  <a:pt x="315514" y="473305"/>
                </a:cubicBezTo>
                <a:cubicBezTo>
                  <a:pt x="326618" y="493294"/>
                  <a:pt x="339120" y="550588"/>
                  <a:pt x="362842" y="560078"/>
                </a:cubicBezTo>
                <a:lnTo>
                  <a:pt x="402281" y="575855"/>
                </a:lnTo>
                <a:cubicBezTo>
                  <a:pt x="410169" y="573225"/>
                  <a:pt x="418056" y="565337"/>
                  <a:pt x="425944" y="567966"/>
                </a:cubicBezTo>
                <a:cubicBezTo>
                  <a:pt x="479777" y="585911"/>
                  <a:pt x="468573" y="601142"/>
                  <a:pt x="496935" y="638962"/>
                </a:cubicBezTo>
                <a:cubicBezTo>
                  <a:pt x="503628" y="647887"/>
                  <a:pt x="513458" y="654058"/>
                  <a:pt x="520599" y="662628"/>
                </a:cubicBezTo>
                <a:cubicBezTo>
                  <a:pt x="553464" y="702070"/>
                  <a:pt x="516654" y="673146"/>
                  <a:pt x="560038" y="702070"/>
                </a:cubicBezTo>
                <a:cubicBezTo>
                  <a:pt x="586331" y="696811"/>
                  <a:pt x="613289" y="694179"/>
                  <a:pt x="638917" y="686293"/>
                </a:cubicBezTo>
                <a:cubicBezTo>
                  <a:pt x="662876" y="678920"/>
                  <a:pt x="666451" y="660048"/>
                  <a:pt x="686244" y="646851"/>
                </a:cubicBezTo>
                <a:cubicBezTo>
                  <a:pt x="696642" y="639918"/>
                  <a:pt x="743653" y="632213"/>
                  <a:pt x="749347" y="631074"/>
                </a:cubicBezTo>
                <a:cubicBezTo>
                  <a:pt x="853860" y="491712"/>
                  <a:pt x="754922" y="645901"/>
                  <a:pt x="804562" y="496971"/>
                </a:cubicBezTo>
                <a:cubicBezTo>
                  <a:pt x="810558" y="478983"/>
                  <a:pt x="827634" y="466599"/>
                  <a:pt x="836113" y="449640"/>
                </a:cubicBezTo>
                <a:lnTo>
                  <a:pt x="844001" y="43386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659966" y="3084374"/>
            <a:ext cx="836737" cy="670517"/>
          </a:xfrm>
          <a:custGeom>
            <a:avLst/>
            <a:gdLst>
              <a:gd name="connsiteX0" fmla="*/ 0 w 836737"/>
              <a:gd name="connsiteY0" fmla="*/ 0 h 670517"/>
              <a:gd name="connsiteX1" fmla="*/ 39440 w 836737"/>
              <a:gd name="connsiteY1" fmla="*/ 15777 h 670517"/>
              <a:gd name="connsiteX2" fmla="*/ 134094 w 836737"/>
              <a:gd name="connsiteY2" fmla="*/ 126215 h 670517"/>
              <a:gd name="connsiteX3" fmla="*/ 244524 w 836737"/>
              <a:gd name="connsiteY3" fmla="*/ 315537 h 670517"/>
              <a:gd name="connsiteX4" fmla="*/ 252412 w 836737"/>
              <a:gd name="connsiteY4" fmla="*/ 339203 h 670517"/>
              <a:gd name="connsiteX5" fmla="*/ 260300 w 836737"/>
              <a:gd name="connsiteY5" fmla="*/ 481194 h 670517"/>
              <a:gd name="connsiteX6" fmla="*/ 299739 w 836737"/>
              <a:gd name="connsiteY6" fmla="*/ 457529 h 670517"/>
              <a:gd name="connsiteX7" fmla="*/ 370730 w 836737"/>
              <a:gd name="connsiteY7" fmla="*/ 394422 h 670517"/>
              <a:gd name="connsiteX8" fmla="*/ 441720 w 836737"/>
              <a:gd name="connsiteY8" fmla="*/ 489083 h 670517"/>
              <a:gd name="connsiteX9" fmla="*/ 457496 w 836737"/>
              <a:gd name="connsiteY9" fmla="*/ 536413 h 670517"/>
              <a:gd name="connsiteX10" fmla="*/ 465384 w 836737"/>
              <a:gd name="connsiteY10" fmla="*/ 560079 h 670517"/>
              <a:gd name="connsiteX11" fmla="*/ 504823 w 836737"/>
              <a:gd name="connsiteY11" fmla="*/ 607409 h 670517"/>
              <a:gd name="connsiteX12" fmla="*/ 528487 w 836737"/>
              <a:gd name="connsiteY12" fmla="*/ 623186 h 670517"/>
              <a:gd name="connsiteX13" fmla="*/ 583702 w 836737"/>
              <a:gd name="connsiteY13" fmla="*/ 670517 h 670517"/>
              <a:gd name="connsiteX14" fmla="*/ 623141 w 836737"/>
              <a:gd name="connsiteY14" fmla="*/ 631074 h 670517"/>
              <a:gd name="connsiteX15" fmla="*/ 678356 w 836737"/>
              <a:gd name="connsiteY15" fmla="*/ 591632 h 670517"/>
              <a:gd name="connsiteX16" fmla="*/ 702020 w 836737"/>
              <a:gd name="connsiteY16" fmla="*/ 504860 h 670517"/>
              <a:gd name="connsiteX17" fmla="*/ 709908 w 836737"/>
              <a:gd name="connsiteY17" fmla="*/ 386533 h 670517"/>
              <a:gd name="connsiteX18" fmla="*/ 717795 w 836737"/>
              <a:gd name="connsiteY18" fmla="*/ 362868 h 670517"/>
              <a:gd name="connsiteX19" fmla="*/ 788786 w 836737"/>
              <a:gd name="connsiteY19" fmla="*/ 323426 h 670517"/>
              <a:gd name="connsiteX20" fmla="*/ 812450 w 836737"/>
              <a:gd name="connsiteY20" fmla="*/ 307649 h 670517"/>
              <a:gd name="connsiteX21" fmla="*/ 812450 w 836737"/>
              <a:gd name="connsiteY21" fmla="*/ 291872 h 670517"/>
              <a:gd name="connsiteX22" fmla="*/ 804562 w 836737"/>
              <a:gd name="connsiteY22" fmla="*/ 291872 h 6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6737" h="670517">
                <a:moveTo>
                  <a:pt x="0" y="0"/>
                </a:moveTo>
                <a:cubicBezTo>
                  <a:pt x="13147" y="5259"/>
                  <a:pt x="27659" y="7922"/>
                  <a:pt x="39440" y="15777"/>
                </a:cubicBezTo>
                <a:cubicBezTo>
                  <a:pt x="63046" y="31516"/>
                  <a:pt x="133587" y="125426"/>
                  <a:pt x="134094" y="126215"/>
                </a:cubicBezTo>
                <a:cubicBezTo>
                  <a:pt x="160168" y="166777"/>
                  <a:pt x="226367" y="261063"/>
                  <a:pt x="244524" y="315537"/>
                </a:cubicBezTo>
                <a:lnTo>
                  <a:pt x="252412" y="339203"/>
                </a:lnTo>
                <a:cubicBezTo>
                  <a:pt x="255041" y="386533"/>
                  <a:pt x="242696" y="437181"/>
                  <a:pt x="260300" y="481194"/>
                </a:cubicBezTo>
                <a:cubicBezTo>
                  <a:pt x="265994" y="495429"/>
                  <a:pt x="287873" y="467238"/>
                  <a:pt x="299739" y="457529"/>
                </a:cubicBezTo>
                <a:cubicBezTo>
                  <a:pt x="418605" y="360269"/>
                  <a:pt x="300953" y="440943"/>
                  <a:pt x="370730" y="394422"/>
                </a:cubicBezTo>
                <a:cubicBezTo>
                  <a:pt x="399960" y="423654"/>
                  <a:pt x="427522" y="446488"/>
                  <a:pt x="441720" y="489083"/>
                </a:cubicBezTo>
                <a:lnTo>
                  <a:pt x="457496" y="536413"/>
                </a:lnTo>
                <a:cubicBezTo>
                  <a:pt x="460125" y="544302"/>
                  <a:pt x="460772" y="553160"/>
                  <a:pt x="465384" y="560079"/>
                </a:cubicBezTo>
                <a:cubicBezTo>
                  <a:pt x="480895" y="583346"/>
                  <a:pt x="482049" y="588430"/>
                  <a:pt x="504823" y="607409"/>
                </a:cubicBezTo>
                <a:cubicBezTo>
                  <a:pt x="512106" y="613478"/>
                  <a:pt x="521289" y="617016"/>
                  <a:pt x="528487" y="623186"/>
                </a:cubicBezTo>
                <a:cubicBezTo>
                  <a:pt x="595433" y="680573"/>
                  <a:pt x="529375" y="634297"/>
                  <a:pt x="583702" y="670517"/>
                </a:cubicBezTo>
                <a:cubicBezTo>
                  <a:pt x="646807" y="628442"/>
                  <a:pt x="570551" y="683668"/>
                  <a:pt x="623141" y="631074"/>
                </a:cubicBezTo>
                <a:cubicBezTo>
                  <a:pt x="632921" y="621294"/>
                  <a:pt x="664923" y="600588"/>
                  <a:pt x="678356" y="591632"/>
                </a:cubicBezTo>
                <a:cubicBezTo>
                  <a:pt x="699762" y="548818"/>
                  <a:pt x="696714" y="563230"/>
                  <a:pt x="702020" y="504860"/>
                </a:cubicBezTo>
                <a:cubicBezTo>
                  <a:pt x="705599" y="465492"/>
                  <a:pt x="705543" y="425821"/>
                  <a:pt x="709908" y="386533"/>
                </a:cubicBezTo>
                <a:cubicBezTo>
                  <a:pt x="710826" y="378269"/>
                  <a:pt x="711916" y="368748"/>
                  <a:pt x="717795" y="362868"/>
                </a:cubicBezTo>
                <a:cubicBezTo>
                  <a:pt x="744918" y="335743"/>
                  <a:pt x="759029" y="333345"/>
                  <a:pt x="788786" y="323426"/>
                </a:cubicBezTo>
                <a:cubicBezTo>
                  <a:pt x="796674" y="318167"/>
                  <a:pt x="803971" y="311889"/>
                  <a:pt x="812450" y="307649"/>
                </a:cubicBezTo>
                <a:cubicBezTo>
                  <a:pt x="833483" y="297132"/>
                  <a:pt x="854518" y="302391"/>
                  <a:pt x="812450" y="291872"/>
                </a:cubicBezTo>
                <a:cubicBezTo>
                  <a:pt x="809899" y="291234"/>
                  <a:pt x="807191" y="291872"/>
                  <a:pt x="80456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652078" y="4583175"/>
            <a:ext cx="820338" cy="552190"/>
          </a:xfrm>
          <a:custGeom>
            <a:avLst/>
            <a:gdLst>
              <a:gd name="connsiteX0" fmla="*/ 0 w 820338"/>
              <a:gd name="connsiteY0" fmla="*/ 205099 h 552190"/>
              <a:gd name="connsiteX1" fmla="*/ 86767 w 820338"/>
              <a:gd name="connsiteY1" fmla="*/ 228765 h 552190"/>
              <a:gd name="connsiteX2" fmla="*/ 126206 w 820338"/>
              <a:gd name="connsiteY2" fmla="*/ 236653 h 552190"/>
              <a:gd name="connsiteX3" fmla="*/ 149870 w 820338"/>
              <a:gd name="connsiteY3" fmla="*/ 244541 h 552190"/>
              <a:gd name="connsiteX4" fmla="*/ 189309 w 820338"/>
              <a:gd name="connsiteY4" fmla="*/ 252430 h 552190"/>
              <a:gd name="connsiteX5" fmla="*/ 212973 w 820338"/>
              <a:gd name="connsiteY5" fmla="*/ 268207 h 552190"/>
              <a:gd name="connsiteX6" fmla="*/ 244524 w 820338"/>
              <a:gd name="connsiteY6" fmla="*/ 283984 h 552190"/>
              <a:gd name="connsiteX7" fmla="*/ 268188 w 820338"/>
              <a:gd name="connsiteY7" fmla="*/ 307649 h 552190"/>
              <a:gd name="connsiteX8" fmla="*/ 276076 w 820338"/>
              <a:gd name="connsiteY8" fmla="*/ 331314 h 552190"/>
              <a:gd name="connsiteX9" fmla="*/ 283963 w 820338"/>
              <a:gd name="connsiteY9" fmla="*/ 378645 h 552190"/>
              <a:gd name="connsiteX10" fmla="*/ 339178 w 820338"/>
              <a:gd name="connsiteY10" fmla="*/ 402310 h 552190"/>
              <a:gd name="connsiteX11" fmla="*/ 362842 w 820338"/>
              <a:gd name="connsiteY11" fmla="*/ 418087 h 552190"/>
              <a:gd name="connsiteX12" fmla="*/ 394393 w 820338"/>
              <a:gd name="connsiteY12" fmla="*/ 425975 h 552190"/>
              <a:gd name="connsiteX13" fmla="*/ 457496 w 820338"/>
              <a:gd name="connsiteY13" fmla="*/ 441752 h 552190"/>
              <a:gd name="connsiteX14" fmla="*/ 504823 w 820338"/>
              <a:gd name="connsiteY14" fmla="*/ 512748 h 552190"/>
              <a:gd name="connsiteX15" fmla="*/ 520599 w 820338"/>
              <a:gd name="connsiteY15" fmla="*/ 536413 h 552190"/>
              <a:gd name="connsiteX16" fmla="*/ 544263 w 820338"/>
              <a:gd name="connsiteY16" fmla="*/ 552190 h 552190"/>
              <a:gd name="connsiteX17" fmla="*/ 567926 w 820338"/>
              <a:gd name="connsiteY17" fmla="*/ 544302 h 552190"/>
              <a:gd name="connsiteX18" fmla="*/ 575814 w 820338"/>
              <a:gd name="connsiteY18" fmla="*/ 512748 h 552190"/>
              <a:gd name="connsiteX19" fmla="*/ 591590 w 820338"/>
              <a:gd name="connsiteY19" fmla="*/ 386533 h 552190"/>
              <a:gd name="connsiteX20" fmla="*/ 623141 w 820338"/>
              <a:gd name="connsiteY20" fmla="*/ 339203 h 552190"/>
              <a:gd name="connsiteX21" fmla="*/ 646805 w 820338"/>
              <a:gd name="connsiteY21" fmla="*/ 307649 h 552190"/>
              <a:gd name="connsiteX22" fmla="*/ 662581 w 820338"/>
              <a:gd name="connsiteY22" fmla="*/ 260318 h 552190"/>
              <a:gd name="connsiteX23" fmla="*/ 678356 w 820338"/>
              <a:gd name="connsiteY23" fmla="*/ 236653 h 552190"/>
              <a:gd name="connsiteX24" fmla="*/ 694132 w 820338"/>
              <a:gd name="connsiteY24" fmla="*/ 189322 h 552190"/>
              <a:gd name="connsiteX25" fmla="*/ 702020 w 820338"/>
              <a:gd name="connsiteY25" fmla="*/ 165657 h 552190"/>
              <a:gd name="connsiteX26" fmla="*/ 717796 w 820338"/>
              <a:gd name="connsiteY26" fmla="*/ 102550 h 552190"/>
              <a:gd name="connsiteX27" fmla="*/ 749347 w 820338"/>
              <a:gd name="connsiteY27" fmla="*/ 55219 h 552190"/>
              <a:gd name="connsiteX28" fmla="*/ 788786 w 820338"/>
              <a:gd name="connsiteY28" fmla="*/ 23666 h 552190"/>
              <a:gd name="connsiteX29" fmla="*/ 820338 w 820338"/>
              <a:gd name="connsiteY29" fmla="*/ 0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0338" h="552190">
                <a:moveTo>
                  <a:pt x="0" y="205099"/>
                </a:moveTo>
                <a:cubicBezTo>
                  <a:pt x="107293" y="222984"/>
                  <a:pt x="-8244" y="200260"/>
                  <a:pt x="86767" y="228765"/>
                </a:cubicBezTo>
                <a:cubicBezTo>
                  <a:pt x="99608" y="232618"/>
                  <a:pt x="113200" y="233401"/>
                  <a:pt x="126206" y="236653"/>
                </a:cubicBezTo>
                <a:cubicBezTo>
                  <a:pt x="134272" y="238670"/>
                  <a:pt x="141804" y="242524"/>
                  <a:pt x="149870" y="244541"/>
                </a:cubicBezTo>
                <a:cubicBezTo>
                  <a:pt x="162876" y="247793"/>
                  <a:pt x="176163" y="249800"/>
                  <a:pt x="189309" y="252430"/>
                </a:cubicBezTo>
                <a:cubicBezTo>
                  <a:pt x="197197" y="257689"/>
                  <a:pt x="204742" y="263503"/>
                  <a:pt x="212973" y="268207"/>
                </a:cubicBezTo>
                <a:cubicBezTo>
                  <a:pt x="223182" y="274041"/>
                  <a:pt x="234956" y="277149"/>
                  <a:pt x="244524" y="283984"/>
                </a:cubicBezTo>
                <a:cubicBezTo>
                  <a:pt x="253601" y="290468"/>
                  <a:pt x="260300" y="299761"/>
                  <a:pt x="268188" y="307649"/>
                </a:cubicBezTo>
                <a:cubicBezTo>
                  <a:pt x="270817" y="315537"/>
                  <a:pt x="274272" y="323197"/>
                  <a:pt x="276076" y="331314"/>
                </a:cubicBezTo>
                <a:cubicBezTo>
                  <a:pt x="279545" y="346928"/>
                  <a:pt x="275486" y="365081"/>
                  <a:pt x="283963" y="378645"/>
                </a:cubicBezTo>
                <a:cubicBezTo>
                  <a:pt x="289093" y="386854"/>
                  <a:pt x="328300" y="398684"/>
                  <a:pt x="339178" y="402310"/>
                </a:cubicBezTo>
                <a:cubicBezTo>
                  <a:pt x="347066" y="407569"/>
                  <a:pt x="354128" y="414352"/>
                  <a:pt x="362842" y="418087"/>
                </a:cubicBezTo>
                <a:cubicBezTo>
                  <a:pt x="372806" y="422358"/>
                  <a:pt x="383969" y="422997"/>
                  <a:pt x="394393" y="425975"/>
                </a:cubicBezTo>
                <a:cubicBezTo>
                  <a:pt x="450992" y="442147"/>
                  <a:pt x="377307" y="425714"/>
                  <a:pt x="457496" y="441752"/>
                </a:cubicBezTo>
                <a:lnTo>
                  <a:pt x="504823" y="512748"/>
                </a:lnTo>
                <a:cubicBezTo>
                  <a:pt x="510082" y="520636"/>
                  <a:pt x="512711" y="531154"/>
                  <a:pt x="520599" y="536413"/>
                </a:cubicBezTo>
                <a:lnTo>
                  <a:pt x="544263" y="552190"/>
                </a:lnTo>
                <a:cubicBezTo>
                  <a:pt x="552151" y="549561"/>
                  <a:pt x="562732" y="550795"/>
                  <a:pt x="567926" y="544302"/>
                </a:cubicBezTo>
                <a:cubicBezTo>
                  <a:pt x="574698" y="535836"/>
                  <a:pt x="574166" y="523464"/>
                  <a:pt x="575814" y="512748"/>
                </a:cubicBezTo>
                <a:cubicBezTo>
                  <a:pt x="583105" y="465352"/>
                  <a:pt x="582404" y="432465"/>
                  <a:pt x="591590" y="386533"/>
                </a:cubicBezTo>
                <a:cubicBezTo>
                  <a:pt x="598007" y="354447"/>
                  <a:pt x="600305" y="365847"/>
                  <a:pt x="623141" y="339203"/>
                </a:cubicBezTo>
                <a:cubicBezTo>
                  <a:pt x="631697" y="329221"/>
                  <a:pt x="638917" y="318167"/>
                  <a:pt x="646805" y="307649"/>
                </a:cubicBezTo>
                <a:cubicBezTo>
                  <a:pt x="652064" y="291872"/>
                  <a:pt x="653357" y="274156"/>
                  <a:pt x="662581" y="260318"/>
                </a:cubicBezTo>
                <a:cubicBezTo>
                  <a:pt x="667839" y="252430"/>
                  <a:pt x="674506" y="245316"/>
                  <a:pt x="678356" y="236653"/>
                </a:cubicBezTo>
                <a:cubicBezTo>
                  <a:pt x="685110" y="221456"/>
                  <a:pt x="688873" y="205099"/>
                  <a:pt x="694132" y="189322"/>
                </a:cubicBezTo>
                <a:cubicBezTo>
                  <a:pt x="696761" y="181434"/>
                  <a:pt x="700003" y="173724"/>
                  <a:pt x="702020" y="165657"/>
                </a:cubicBezTo>
                <a:cubicBezTo>
                  <a:pt x="707279" y="144621"/>
                  <a:pt x="705769" y="120592"/>
                  <a:pt x="717796" y="102550"/>
                </a:cubicBezTo>
                <a:lnTo>
                  <a:pt x="749347" y="55219"/>
                </a:lnTo>
                <a:cubicBezTo>
                  <a:pt x="769734" y="24636"/>
                  <a:pt x="756130" y="34552"/>
                  <a:pt x="788786" y="23666"/>
                </a:cubicBezTo>
                <a:cubicBezTo>
                  <a:pt x="815544" y="5826"/>
                  <a:pt x="805747" y="14593"/>
                  <a:pt x="8203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659966" y="5880231"/>
            <a:ext cx="817925" cy="832819"/>
          </a:xfrm>
          <a:custGeom>
            <a:avLst/>
            <a:gdLst>
              <a:gd name="connsiteX0" fmla="*/ 0 w 817925"/>
              <a:gd name="connsiteY0" fmla="*/ 20311 h 832819"/>
              <a:gd name="connsiteX1" fmla="*/ 39440 w 817925"/>
              <a:gd name="connsiteY1" fmla="*/ 28200 h 832819"/>
              <a:gd name="connsiteX2" fmla="*/ 102543 w 817925"/>
              <a:gd name="connsiteY2" fmla="*/ 59753 h 832819"/>
              <a:gd name="connsiteX3" fmla="*/ 149870 w 817925"/>
              <a:gd name="connsiteY3" fmla="*/ 114972 h 832819"/>
              <a:gd name="connsiteX4" fmla="*/ 165645 w 817925"/>
              <a:gd name="connsiteY4" fmla="*/ 138638 h 832819"/>
              <a:gd name="connsiteX5" fmla="*/ 173533 w 817925"/>
              <a:gd name="connsiteY5" fmla="*/ 162303 h 832819"/>
              <a:gd name="connsiteX6" fmla="*/ 189309 w 817925"/>
              <a:gd name="connsiteY6" fmla="*/ 217522 h 832819"/>
              <a:gd name="connsiteX7" fmla="*/ 205085 w 817925"/>
              <a:gd name="connsiteY7" fmla="*/ 249076 h 832819"/>
              <a:gd name="connsiteX8" fmla="*/ 228748 w 817925"/>
              <a:gd name="connsiteY8" fmla="*/ 304295 h 832819"/>
              <a:gd name="connsiteX9" fmla="*/ 236636 w 817925"/>
              <a:gd name="connsiteY9" fmla="*/ 343737 h 832819"/>
              <a:gd name="connsiteX10" fmla="*/ 244524 w 817925"/>
              <a:gd name="connsiteY10" fmla="*/ 375290 h 832819"/>
              <a:gd name="connsiteX11" fmla="*/ 252412 w 817925"/>
              <a:gd name="connsiteY11" fmla="*/ 469952 h 832819"/>
              <a:gd name="connsiteX12" fmla="*/ 276075 w 817925"/>
              <a:gd name="connsiteY12" fmla="*/ 525171 h 832819"/>
              <a:gd name="connsiteX13" fmla="*/ 283963 w 817925"/>
              <a:gd name="connsiteY13" fmla="*/ 556724 h 832819"/>
              <a:gd name="connsiteX14" fmla="*/ 315515 w 817925"/>
              <a:gd name="connsiteY14" fmla="*/ 611943 h 832819"/>
              <a:gd name="connsiteX15" fmla="*/ 339178 w 817925"/>
              <a:gd name="connsiteY15" fmla="*/ 659274 h 832819"/>
              <a:gd name="connsiteX16" fmla="*/ 362842 w 817925"/>
              <a:gd name="connsiteY16" fmla="*/ 667162 h 832819"/>
              <a:gd name="connsiteX17" fmla="*/ 386505 w 817925"/>
              <a:gd name="connsiteY17" fmla="*/ 682939 h 832819"/>
              <a:gd name="connsiteX18" fmla="*/ 418057 w 817925"/>
              <a:gd name="connsiteY18" fmla="*/ 730270 h 832819"/>
              <a:gd name="connsiteX19" fmla="*/ 433833 w 817925"/>
              <a:gd name="connsiteY19" fmla="*/ 753935 h 832819"/>
              <a:gd name="connsiteX20" fmla="*/ 481160 w 817925"/>
              <a:gd name="connsiteY20" fmla="*/ 801265 h 832819"/>
              <a:gd name="connsiteX21" fmla="*/ 504823 w 817925"/>
              <a:gd name="connsiteY21" fmla="*/ 824931 h 832819"/>
              <a:gd name="connsiteX22" fmla="*/ 552150 w 817925"/>
              <a:gd name="connsiteY22" fmla="*/ 832819 h 832819"/>
              <a:gd name="connsiteX23" fmla="*/ 615253 w 817925"/>
              <a:gd name="connsiteY23" fmla="*/ 761823 h 832819"/>
              <a:gd name="connsiteX24" fmla="*/ 631029 w 817925"/>
              <a:gd name="connsiteY24" fmla="*/ 730270 h 832819"/>
              <a:gd name="connsiteX25" fmla="*/ 646805 w 817925"/>
              <a:gd name="connsiteY25" fmla="*/ 643497 h 832819"/>
              <a:gd name="connsiteX26" fmla="*/ 654693 w 817925"/>
              <a:gd name="connsiteY26" fmla="*/ 572501 h 832819"/>
              <a:gd name="connsiteX27" fmla="*/ 670468 w 817925"/>
              <a:gd name="connsiteY27" fmla="*/ 485728 h 832819"/>
              <a:gd name="connsiteX28" fmla="*/ 678356 w 817925"/>
              <a:gd name="connsiteY28" fmla="*/ 462063 h 832819"/>
              <a:gd name="connsiteX29" fmla="*/ 702020 w 817925"/>
              <a:gd name="connsiteY29" fmla="*/ 406844 h 832819"/>
              <a:gd name="connsiteX30" fmla="*/ 709908 w 817925"/>
              <a:gd name="connsiteY30" fmla="*/ 375290 h 832819"/>
              <a:gd name="connsiteX31" fmla="*/ 725683 w 817925"/>
              <a:gd name="connsiteY31" fmla="*/ 351625 h 832819"/>
              <a:gd name="connsiteX32" fmla="*/ 733571 w 817925"/>
              <a:gd name="connsiteY32" fmla="*/ 304295 h 832819"/>
              <a:gd name="connsiteX33" fmla="*/ 749347 w 817925"/>
              <a:gd name="connsiteY33" fmla="*/ 59753 h 832819"/>
              <a:gd name="connsiteX34" fmla="*/ 757235 w 817925"/>
              <a:gd name="connsiteY34" fmla="*/ 36088 h 832819"/>
              <a:gd name="connsiteX35" fmla="*/ 812450 w 817925"/>
              <a:gd name="connsiteY35" fmla="*/ 12423 h 8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7925" h="832819">
                <a:moveTo>
                  <a:pt x="0" y="20311"/>
                </a:moveTo>
                <a:cubicBezTo>
                  <a:pt x="13147" y="22941"/>
                  <a:pt x="26927" y="23387"/>
                  <a:pt x="39440" y="28200"/>
                </a:cubicBezTo>
                <a:cubicBezTo>
                  <a:pt x="61390" y="36643"/>
                  <a:pt x="102543" y="59753"/>
                  <a:pt x="102543" y="59753"/>
                </a:cubicBezTo>
                <a:cubicBezTo>
                  <a:pt x="131204" y="88418"/>
                  <a:pt x="124578" y="79560"/>
                  <a:pt x="149870" y="114972"/>
                </a:cubicBezTo>
                <a:cubicBezTo>
                  <a:pt x="155380" y="122687"/>
                  <a:pt x="161406" y="130158"/>
                  <a:pt x="165645" y="138638"/>
                </a:cubicBezTo>
                <a:cubicBezTo>
                  <a:pt x="169363" y="146075"/>
                  <a:pt x="171249" y="154308"/>
                  <a:pt x="173533" y="162303"/>
                </a:cubicBezTo>
                <a:cubicBezTo>
                  <a:pt x="179252" y="182320"/>
                  <a:pt x="181203" y="198607"/>
                  <a:pt x="189309" y="217522"/>
                </a:cubicBezTo>
                <a:cubicBezTo>
                  <a:pt x="193941" y="228331"/>
                  <a:pt x="200453" y="238267"/>
                  <a:pt x="205085" y="249076"/>
                </a:cubicBezTo>
                <a:cubicBezTo>
                  <a:pt x="239913" y="330346"/>
                  <a:pt x="176414" y="199614"/>
                  <a:pt x="228748" y="304295"/>
                </a:cubicBezTo>
                <a:cubicBezTo>
                  <a:pt x="231377" y="317442"/>
                  <a:pt x="233728" y="330649"/>
                  <a:pt x="236636" y="343737"/>
                </a:cubicBezTo>
                <a:cubicBezTo>
                  <a:pt x="238988" y="354320"/>
                  <a:pt x="243179" y="364532"/>
                  <a:pt x="244524" y="375290"/>
                </a:cubicBezTo>
                <a:cubicBezTo>
                  <a:pt x="248451" y="406709"/>
                  <a:pt x="248227" y="438566"/>
                  <a:pt x="252412" y="469952"/>
                </a:cubicBezTo>
                <a:cubicBezTo>
                  <a:pt x="255113" y="490212"/>
                  <a:pt x="269176" y="506771"/>
                  <a:pt x="276075" y="525171"/>
                </a:cubicBezTo>
                <a:cubicBezTo>
                  <a:pt x="279881" y="535322"/>
                  <a:pt x="280157" y="546573"/>
                  <a:pt x="283963" y="556724"/>
                </a:cubicBezTo>
                <a:cubicBezTo>
                  <a:pt x="292542" y="579602"/>
                  <a:pt x="302437" y="592325"/>
                  <a:pt x="315515" y="611943"/>
                </a:cubicBezTo>
                <a:cubicBezTo>
                  <a:pt x="320711" y="627531"/>
                  <a:pt x="325278" y="648153"/>
                  <a:pt x="339178" y="659274"/>
                </a:cubicBezTo>
                <a:cubicBezTo>
                  <a:pt x="345671" y="664468"/>
                  <a:pt x="354954" y="664533"/>
                  <a:pt x="362842" y="667162"/>
                </a:cubicBezTo>
                <a:cubicBezTo>
                  <a:pt x="370730" y="672421"/>
                  <a:pt x="380263" y="675804"/>
                  <a:pt x="386505" y="682939"/>
                </a:cubicBezTo>
                <a:cubicBezTo>
                  <a:pt x="398990" y="697209"/>
                  <a:pt x="407540" y="714493"/>
                  <a:pt x="418057" y="730270"/>
                </a:cubicBezTo>
                <a:cubicBezTo>
                  <a:pt x="423316" y="738158"/>
                  <a:pt x="427130" y="747231"/>
                  <a:pt x="433833" y="753935"/>
                </a:cubicBezTo>
                <a:lnTo>
                  <a:pt x="481160" y="801265"/>
                </a:lnTo>
                <a:cubicBezTo>
                  <a:pt x="489048" y="809154"/>
                  <a:pt x="493819" y="823097"/>
                  <a:pt x="504823" y="824931"/>
                </a:cubicBezTo>
                <a:lnTo>
                  <a:pt x="552150" y="832819"/>
                </a:lnTo>
                <a:cubicBezTo>
                  <a:pt x="606519" y="819227"/>
                  <a:pt x="578853" y="834628"/>
                  <a:pt x="615253" y="761823"/>
                </a:cubicBezTo>
                <a:lnTo>
                  <a:pt x="631029" y="730270"/>
                </a:lnTo>
                <a:cubicBezTo>
                  <a:pt x="636288" y="701346"/>
                  <a:pt x="642444" y="672570"/>
                  <a:pt x="646805" y="643497"/>
                </a:cubicBezTo>
                <a:cubicBezTo>
                  <a:pt x="650337" y="619949"/>
                  <a:pt x="651546" y="596103"/>
                  <a:pt x="654693" y="572501"/>
                </a:cubicBezTo>
                <a:cubicBezTo>
                  <a:pt x="656703" y="557423"/>
                  <a:pt x="666218" y="502731"/>
                  <a:pt x="670468" y="485728"/>
                </a:cubicBezTo>
                <a:cubicBezTo>
                  <a:pt x="672485" y="477661"/>
                  <a:pt x="676072" y="470058"/>
                  <a:pt x="678356" y="462063"/>
                </a:cubicBezTo>
                <a:cubicBezTo>
                  <a:pt x="691090" y="417491"/>
                  <a:pt x="678003" y="442871"/>
                  <a:pt x="702020" y="406844"/>
                </a:cubicBezTo>
                <a:cubicBezTo>
                  <a:pt x="704649" y="396326"/>
                  <a:pt x="705638" y="385255"/>
                  <a:pt x="709908" y="375290"/>
                </a:cubicBezTo>
                <a:cubicBezTo>
                  <a:pt x="713642" y="366576"/>
                  <a:pt x="722685" y="360619"/>
                  <a:pt x="725683" y="351625"/>
                </a:cubicBezTo>
                <a:cubicBezTo>
                  <a:pt x="730740" y="336451"/>
                  <a:pt x="730942" y="320072"/>
                  <a:pt x="733571" y="304295"/>
                </a:cubicBezTo>
                <a:cubicBezTo>
                  <a:pt x="738830" y="222781"/>
                  <a:pt x="723517" y="137245"/>
                  <a:pt x="749347" y="59753"/>
                </a:cubicBezTo>
                <a:cubicBezTo>
                  <a:pt x="751976" y="51865"/>
                  <a:pt x="750469" y="40921"/>
                  <a:pt x="757235" y="36088"/>
                </a:cubicBezTo>
                <a:cubicBezTo>
                  <a:pt x="875911" y="-48686"/>
                  <a:pt x="777638" y="47235"/>
                  <a:pt x="812450" y="12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805464" y="1759119"/>
            <a:ext cx="867664" cy="220876"/>
          </a:xfrm>
          <a:custGeom>
            <a:avLst/>
            <a:gdLst>
              <a:gd name="connsiteX0" fmla="*/ 0 w 867664"/>
              <a:gd name="connsiteY0" fmla="*/ 23665 h 220876"/>
              <a:gd name="connsiteX1" fmla="*/ 86766 w 867664"/>
              <a:gd name="connsiteY1" fmla="*/ 7888 h 220876"/>
              <a:gd name="connsiteX2" fmla="*/ 149869 w 867664"/>
              <a:gd name="connsiteY2" fmla="*/ 0 h 220876"/>
              <a:gd name="connsiteX3" fmla="*/ 268187 w 867664"/>
              <a:gd name="connsiteY3" fmla="*/ 15777 h 220876"/>
              <a:gd name="connsiteX4" fmla="*/ 331290 w 867664"/>
              <a:gd name="connsiteY4" fmla="*/ 47330 h 220876"/>
              <a:gd name="connsiteX5" fmla="*/ 386505 w 867664"/>
              <a:gd name="connsiteY5" fmla="*/ 94661 h 220876"/>
              <a:gd name="connsiteX6" fmla="*/ 410169 w 867664"/>
              <a:gd name="connsiteY6" fmla="*/ 102549 h 220876"/>
              <a:gd name="connsiteX7" fmla="*/ 441720 w 867664"/>
              <a:gd name="connsiteY7" fmla="*/ 118326 h 220876"/>
              <a:gd name="connsiteX8" fmla="*/ 457496 w 867664"/>
              <a:gd name="connsiteY8" fmla="*/ 141992 h 220876"/>
              <a:gd name="connsiteX9" fmla="*/ 473271 w 867664"/>
              <a:gd name="connsiteY9" fmla="*/ 189322 h 220876"/>
              <a:gd name="connsiteX10" fmla="*/ 489047 w 867664"/>
              <a:gd name="connsiteY10" fmla="*/ 220876 h 220876"/>
              <a:gd name="connsiteX11" fmla="*/ 623141 w 867664"/>
              <a:gd name="connsiteY11" fmla="*/ 212987 h 220876"/>
              <a:gd name="connsiteX12" fmla="*/ 670468 w 867664"/>
              <a:gd name="connsiteY12" fmla="*/ 197211 h 220876"/>
              <a:gd name="connsiteX13" fmla="*/ 725683 w 867664"/>
              <a:gd name="connsiteY13" fmla="*/ 205099 h 220876"/>
              <a:gd name="connsiteX14" fmla="*/ 749346 w 867664"/>
              <a:gd name="connsiteY14" fmla="*/ 212987 h 220876"/>
              <a:gd name="connsiteX15" fmla="*/ 836113 w 867664"/>
              <a:gd name="connsiteY15" fmla="*/ 205099 h 220876"/>
              <a:gd name="connsiteX16" fmla="*/ 867664 w 867664"/>
              <a:gd name="connsiteY16" fmla="*/ 197211 h 2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664" h="220876">
                <a:moveTo>
                  <a:pt x="0" y="23665"/>
                </a:moveTo>
                <a:cubicBezTo>
                  <a:pt x="33959" y="16873"/>
                  <a:pt x="51461" y="12932"/>
                  <a:pt x="86766" y="7888"/>
                </a:cubicBezTo>
                <a:cubicBezTo>
                  <a:pt x="107751" y="4890"/>
                  <a:pt x="128835" y="2629"/>
                  <a:pt x="149869" y="0"/>
                </a:cubicBezTo>
                <a:cubicBezTo>
                  <a:pt x="155149" y="587"/>
                  <a:pt x="252192" y="10064"/>
                  <a:pt x="268187" y="15777"/>
                </a:cubicBezTo>
                <a:cubicBezTo>
                  <a:pt x="290334" y="23687"/>
                  <a:pt x="331290" y="47330"/>
                  <a:pt x="331290" y="47330"/>
                </a:cubicBezTo>
                <a:cubicBezTo>
                  <a:pt x="350697" y="66739"/>
                  <a:pt x="362478" y="82647"/>
                  <a:pt x="386505" y="94661"/>
                </a:cubicBezTo>
                <a:cubicBezTo>
                  <a:pt x="393942" y="98380"/>
                  <a:pt x="402527" y="99274"/>
                  <a:pt x="410169" y="102549"/>
                </a:cubicBezTo>
                <a:cubicBezTo>
                  <a:pt x="420977" y="107181"/>
                  <a:pt x="431203" y="113067"/>
                  <a:pt x="441720" y="118326"/>
                </a:cubicBezTo>
                <a:cubicBezTo>
                  <a:pt x="446979" y="126215"/>
                  <a:pt x="453646" y="133328"/>
                  <a:pt x="457496" y="141992"/>
                </a:cubicBezTo>
                <a:cubicBezTo>
                  <a:pt x="464250" y="157189"/>
                  <a:pt x="465834" y="174448"/>
                  <a:pt x="473271" y="189322"/>
                </a:cubicBezTo>
                <a:lnTo>
                  <a:pt x="489047" y="220876"/>
                </a:lnTo>
                <a:cubicBezTo>
                  <a:pt x="533745" y="218246"/>
                  <a:pt x="578742" y="218779"/>
                  <a:pt x="623141" y="212987"/>
                </a:cubicBezTo>
                <a:cubicBezTo>
                  <a:pt x="639630" y="210836"/>
                  <a:pt x="670468" y="197211"/>
                  <a:pt x="670468" y="197211"/>
                </a:cubicBezTo>
                <a:cubicBezTo>
                  <a:pt x="688873" y="199840"/>
                  <a:pt x="707452" y="201453"/>
                  <a:pt x="725683" y="205099"/>
                </a:cubicBezTo>
                <a:cubicBezTo>
                  <a:pt x="733836" y="206730"/>
                  <a:pt x="741032" y="212987"/>
                  <a:pt x="749346" y="212987"/>
                </a:cubicBezTo>
                <a:cubicBezTo>
                  <a:pt x="778388" y="212987"/>
                  <a:pt x="807191" y="207728"/>
                  <a:pt x="836113" y="205099"/>
                </a:cubicBezTo>
                <a:cubicBezTo>
                  <a:pt x="862270" y="196380"/>
                  <a:pt x="851462" y="197211"/>
                  <a:pt x="867664" y="197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805464" y="3044932"/>
            <a:ext cx="844001" cy="946611"/>
          </a:xfrm>
          <a:custGeom>
            <a:avLst/>
            <a:gdLst>
              <a:gd name="connsiteX0" fmla="*/ 0 w 844001"/>
              <a:gd name="connsiteY0" fmla="*/ 118327 h 946611"/>
              <a:gd name="connsiteX1" fmla="*/ 31551 w 844001"/>
              <a:gd name="connsiteY1" fmla="*/ 157769 h 946611"/>
              <a:gd name="connsiteX2" fmla="*/ 55215 w 844001"/>
              <a:gd name="connsiteY2" fmla="*/ 197211 h 946611"/>
              <a:gd name="connsiteX3" fmla="*/ 78878 w 844001"/>
              <a:gd name="connsiteY3" fmla="*/ 212988 h 946611"/>
              <a:gd name="connsiteX4" fmla="*/ 94654 w 844001"/>
              <a:gd name="connsiteY4" fmla="*/ 244541 h 946611"/>
              <a:gd name="connsiteX5" fmla="*/ 141981 w 844001"/>
              <a:gd name="connsiteY5" fmla="*/ 402310 h 946611"/>
              <a:gd name="connsiteX6" fmla="*/ 189308 w 844001"/>
              <a:gd name="connsiteY6" fmla="*/ 583744 h 946611"/>
              <a:gd name="connsiteX7" fmla="*/ 197196 w 844001"/>
              <a:gd name="connsiteY7" fmla="*/ 638963 h 946611"/>
              <a:gd name="connsiteX8" fmla="*/ 228748 w 844001"/>
              <a:gd name="connsiteY8" fmla="*/ 709959 h 946611"/>
              <a:gd name="connsiteX9" fmla="*/ 244523 w 844001"/>
              <a:gd name="connsiteY9" fmla="*/ 757289 h 946611"/>
              <a:gd name="connsiteX10" fmla="*/ 252411 w 844001"/>
              <a:gd name="connsiteY10" fmla="*/ 780954 h 946611"/>
              <a:gd name="connsiteX11" fmla="*/ 260299 w 844001"/>
              <a:gd name="connsiteY11" fmla="*/ 820397 h 946611"/>
              <a:gd name="connsiteX12" fmla="*/ 291851 w 844001"/>
              <a:gd name="connsiteY12" fmla="*/ 891392 h 946611"/>
              <a:gd name="connsiteX13" fmla="*/ 307626 w 844001"/>
              <a:gd name="connsiteY13" fmla="*/ 946611 h 946611"/>
              <a:gd name="connsiteX14" fmla="*/ 425944 w 844001"/>
              <a:gd name="connsiteY14" fmla="*/ 938723 h 946611"/>
              <a:gd name="connsiteX15" fmla="*/ 441720 w 844001"/>
              <a:gd name="connsiteY15" fmla="*/ 907169 h 946611"/>
              <a:gd name="connsiteX16" fmla="*/ 449608 w 844001"/>
              <a:gd name="connsiteY16" fmla="*/ 883504 h 946611"/>
              <a:gd name="connsiteX17" fmla="*/ 489047 w 844001"/>
              <a:gd name="connsiteY17" fmla="*/ 773066 h 946611"/>
              <a:gd name="connsiteX18" fmla="*/ 504823 w 844001"/>
              <a:gd name="connsiteY18" fmla="*/ 662628 h 946611"/>
              <a:gd name="connsiteX19" fmla="*/ 520599 w 844001"/>
              <a:gd name="connsiteY19" fmla="*/ 560078 h 946611"/>
              <a:gd name="connsiteX20" fmla="*/ 536374 w 844001"/>
              <a:gd name="connsiteY20" fmla="*/ 504860 h 946611"/>
              <a:gd name="connsiteX21" fmla="*/ 552150 w 844001"/>
              <a:gd name="connsiteY21" fmla="*/ 441752 h 946611"/>
              <a:gd name="connsiteX22" fmla="*/ 567926 w 844001"/>
              <a:gd name="connsiteY22" fmla="*/ 402310 h 946611"/>
              <a:gd name="connsiteX23" fmla="*/ 583701 w 844001"/>
              <a:gd name="connsiteY23" fmla="*/ 347091 h 946611"/>
              <a:gd name="connsiteX24" fmla="*/ 599477 w 844001"/>
              <a:gd name="connsiteY24" fmla="*/ 323426 h 946611"/>
              <a:gd name="connsiteX25" fmla="*/ 615253 w 844001"/>
              <a:gd name="connsiteY25" fmla="*/ 228765 h 946611"/>
              <a:gd name="connsiteX26" fmla="*/ 623141 w 844001"/>
              <a:gd name="connsiteY26" fmla="*/ 197211 h 946611"/>
              <a:gd name="connsiteX27" fmla="*/ 662580 w 844001"/>
              <a:gd name="connsiteY27" fmla="*/ 173546 h 946611"/>
              <a:gd name="connsiteX28" fmla="*/ 686244 w 844001"/>
              <a:gd name="connsiteY28" fmla="*/ 157769 h 946611"/>
              <a:gd name="connsiteX29" fmla="*/ 717795 w 844001"/>
              <a:gd name="connsiteY29" fmla="*/ 118327 h 946611"/>
              <a:gd name="connsiteX30" fmla="*/ 725683 w 844001"/>
              <a:gd name="connsiteY30" fmla="*/ 94661 h 946611"/>
              <a:gd name="connsiteX31" fmla="*/ 741459 w 844001"/>
              <a:gd name="connsiteY31" fmla="*/ 70996 h 946611"/>
              <a:gd name="connsiteX32" fmla="*/ 773010 w 844001"/>
              <a:gd name="connsiteY32" fmla="*/ 39442 h 946611"/>
              <a:gd name="connsiteX33" fmla="*/ 788786 w 844001"/>
              <a:gd name="connsiteY33" fmla="*/ 15777 h 946611"/>
              <a:gd name="connsiteX34" fmla="*/ 828225 w 844001"/>
              <a:gd name="connsiteY34" fmla="*/ 7889 h 946611"/>
              <a:gd name="connsiteX35" fmla="*/ 844001 w 844001"/>
              <a:gd name="connsiteY35" fmla="*/ 0 h 9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001" h="946611">
                <a:moveTo>
                  <a:pt x="0" y="118327"/>
                </a:moveTo>
                <a:cubicBezTo>
                  <a:pt x="10517" y="131474"/>
                  <a:pt x="21896" y="143976"/>
                  <a:pt x="31551" y="157769"/>
                </a:cubicBezTo>
                <a:cubicBezTo>
                  <a:pt x="40343" y="170330"/>
                  <a:pt x="45237" y="185570"/>
                  <a:pt x="55215" y="197211"/>
                </a:cubicBezTo>
                <a:cubicBezTo>
                  <a:pt x="61384" y="204409"/>
                  <a:pt x="70990" y="207729"/>
                  <a:pt x="78878" y="212988"/>
                </a:cubicBezTo>
                <a:cubicBezTo>
                  <a:pt x="84137" y="223506"/>
                  <a:pt x="90525" y="233531"/>
                  <a:pt x="94654" y="244541"/>
                </a:cubicBezTo>
                <a:cubicBezTo>
                  <a:pt x="129687" y="337969"/>
                  <a:pt x="120340" y="321150"/>
                  <a:pt x="141981" y="402310"/>
                </a:cubicBezTo>
                <a:cubicBezTo>
                  <a:pt x="157053" y="458837"/>
                  <a:pt x="181696" y="530458"/>
                  <a:pt x="189308" y="583744"/>
                </a:cubicBezTo>
                <a:cubicBezTo>
                  <a:pt x="191937" y="602150"/>
                  <a:pt x="192687" y="620925"/>
                  <a:pt x="197196" y="638963"/>
                </a:cubicBezTo>
                <a:cubicBezTo>
                  <a:pt x="206070" y="674462"/>
                  <a:pt x="215998" y="678082"/>
                  <a:pt x="228748" y="709959"/>
                </a:cubicBezTo>
                <a:cubicBezTo>
                  <a:pt x="234924" y="725400"/>
                  <a:pt x="239265" y="741512"/>
                  <a:pt x="244523" y="757289"/>
                </a:cubicBezTo>
                <a:cubicBezTo>
                  <a:pt x="247152" y="765177"/>
                  <a:pt x="250780" y="772800"/>
                  <a:pt x="252411" y="780954"/>
                </a:cubicBezTo>
                <a:cubicBezTo>
                  <a:pt x="255040" y="794102"/>
                  <a:pt x="256446" y="807554"/>
                  <a:pt x="260299" y="820397"/>
                </a:cubicBezTo>
                <a:cubicBezTo>
                  <a:pt x="272531" y="861173"/>
                  <a:pt x="276312" y="855133"/>
                  <a:pt x="291851" y="891392"/>
                </a:cubicBezTo>
                <a:cubicBezTo>
                  <a:pt x="298641" y="907237"/>
                  <a:pt x="303623" y="930598"/>
                  <a:pt x="307626" y="946611"/>
                </a:cubicBezTo>
                <a:cubicBezTo>
                  <a:pt x="347065" y="943982"/>
                  <a:pt x="388023" y="949877"/>
                  <a:pt x="425944" y="938723"/>
                </a:cubicBezTo>
                <a:cubicBezTo>
                  <a:pt x="437225" y="935405"/>
                  <a:pt x="437088" y="917978"/>
                  <a:pt x="441720" y="907169"/>
                </a:cubicBezTo>
                <a:cubicBezTo>
                  <a:pt x="444995" y="899526"/>
                  <a:pt x="446231" y="891102"/>
                  <a:pt x="449608" y="883504"/>
                </a:cubicBezTo>
                <a:cubicBezTo>
                  <a:pt x="474419" y="827674"/>
                  <a:pt x="479501" y="839892"/>
                  <a:pt x="489047" y="773066"/>
                </a:cubicBezTo>
                <a:lnTo>
                  <a:pt x="504823" y="662628"/>
                </a:lnTo>
                <a:cubicBezTo>
                  <a:pt x="507021" y="647239"/>
                  <a:pt x="516495" y="577865"/>
                  <a:pt x="520599" y="560078"/>
                </a:cubicBezTo>
                <a:cubicBezTo>
                  <a:pt x="524903" y="541426"/>
                  <a:pt x="531442" y="523356"/>
                  <a:pt x="536374" y="504860"/>
                </a:cubicBezTo>
                <a:cubicBezTo>
                  <a:pt x="541961" y="483909"/>
                  <a:pt x="544097" y="461885"/>
                  <a:pt x="552150" y="441752"/>
                </a:cubicBezTo>
                <a:cubicBezTo>
                  <a:pt x="557409" y="428605"/>
                  <a:pt x="563448" y="415743"/>
                  <a:pt x="567926" y="402310"/>
                </a:cubicBezTo>
                <a:cubicBezTo>
                  <a:pt x="572978" y="387154"/>
                  <a:pt x="576108" y="362278"/>
                  <a:pt x="583701" y="347091"/>
                </a:cubicBezTo>
                <a:cubicBezTo>
                  <a:pt x="587941" y="338611"/>
                  <a:pt x="594218" y="331314"/>
                  <a:pt x="599477" y="323426"/>
                </a:cubicBezTo>
                <a:cubicBezTo>
                  <a:pt x="617091" y="270580"/>
                  <a:pt x="600157" y="326897"/>
                  <a:pt x="615253" y="228765"/>
                </a:cubicBezTo>
                <a:cubicBezTo>
                  <a:pt x="616901" y="218049"/>
                  <a:pt x="616086" y="205443"/>
                  <a:pt x="623141" y="197211"/>
                </a:cubicBezTo>
                <a:cubicBezTo>
                  <a:pt x="633118" y="185570"/>
                  <a:pt x="649579" y="181672"/>
                  <a:pt x="662580" y="173546"/>
                </a:cubicBezTo>
                <a:cubicBezTo>
                  <a:pt x="670619" y="168521"/>
                  <a:pt x="678356" y="163028"/>
                  <a:pt x="686244" y="157769"/>
                </a:cubicBezTo>
                <a:cubicBezTo>
                  <a:pt x="706068" y="98287"/>
                  <a:pt x="677020" y="169299"/>
                  <a:pt x="717795" y="118327"/>
                </a:cubicBezTo>
                <a:cubicBezTo>
                  <a:pt x="722989" y="111834"/>
                  <a:pt x="721964" y="102099"/>
                  <a:pt x="725683" y="94661"/>
                </a:cubicBezTo>
                <a:cubicBezTo>
                  <a:pt x="729923" y="86181"/>
                  <a:pt x="736200" y="78884"/>
                  <a:pt x="741459" y="70996"/>
                </a:cubicBezTo>
                <a:cubicBezTo>
                  <a:pt x="758667" y="19364"/>
                  <a:pt x="734766" y="70039"/>
                  <a:pt x="773010" y="39442"/>
                </a:cubicBezTo>
                <a:cubicBezTo>
                  <a:pt x="780413" y="33519"/>
                  <a:pt x="780555" y="20481"/>
                  <a:pt x="788786" y="15777"/>
                </a:cubicBezTo>
                <a:cubicBezTo>
                  <a:pt x="800426" y="9125"/>
                  <a:pt x="815334" y="11572"/>
                  <a:pt x="828225" y="7889"/>
                </a:cubicBezTo>
                <a:cubicBezTo>
                  <a:pt x="833878" y="6274"/>
                  <a:pt x="838742" y="2630"/>
                  <a:pt x="84400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837015" y="4867159"/>
            <a:ext cx="859777" cy="418086"/>
          </a:xfrm>
          <a:custGeom>
            <a:avLst/>
            <a:gdLst>
              <a:gd name="connsiteX0" fmla="*/ 0 w 859777"/>
              <a:gd name="connsiteY0" fmla="*/ 0 h 418086"/>
              <a:gd name="connsiteX1" fmla="*/ 47327 w 859777"/>
              <a:gd name="connsiteY1" fmla="*/ 63107 h 418086"/>
              <a:gd name="connsiteX2" fmla="*/ 86767 w 859777"/>
              <a:gd name="connsiteY2" fmla="*/ 70995 h 418086"/>
              <a:gd name="connsiteX3" fmla="*/ 110430 w 859777"/>
              <a:gd name="connsiteY3" fmla="*/ 86772 h 418086"/>
              <a:gd name="connsiteX4" fmla="*/ 173533 w 859777"/>
              <a:gd name="connsiteY4" fmla="*/ 118326 h 418086"/>
              <a:gd name="connsiteX5" fmla="*/ 212972 w 859777"/>
              <a:gd name="connsiteY5" fmla="*/ 149880 h 418086"/>
              <a:gd name="connsiteX6" fmla="*/ 236636 w 859777"/>
              <a:gd name="connsiteY6" fmla="*/ 157768 h 418086"/>
              <a:gd name="connsiteX7" fmla="*/ 307627 w 859777"/>
              <a:gd name="connsiteY7" fmla="*/ 189322 h 418086"/>
              <a:gd name="connsiteX8" fmla="*/ 354954 w 859777"/>
              <a:gd name="connsiteY8" fmla="*/ 228764 h 418086"/>
              <a:gd name="connsiteX9" fmla="*/ 362842 w 859777"/>
              <a:gd name="connsiteY9" fmla="*/ 252429 h 418086"/>
              <a:gd name="connsiteX10" fmla="*/ 378618 w 859777"/>
              <a:gd name="connsiteY10" fmla="*/ 276094 h 418086"/>
              <a:gd name="connsiteX11" fmla="*/ 425945 w 859777"/>
              <a:gd name="connsiteY11" fmla="*/ 307648 h 418086"/>
              <a:gd name="connsiteX12" fmla="*/ 449608 w 859777"/>
              <a:gd name="connsiteY12" fmla="*/ 323425 h 418086"/>
              <a:gd name="connsiteX13" fmla="*/ 473272 w 859777"/>
              <a:gd name="connsiteY13" fmla="*/ 339202 h 418086"/>
              <a:gd name="connsiteX14" fmla="*/ 512711 w 859777"/>
              <a:gd name="connsiteY14" fmla="*/ 378644 h 418086"/>
              <a:gd name="connsiteX15" fmla="*/ 528487 w 859777"/>
              <a:gd name="connsiteY15" fmla="*/ 402309 h 418086"/>
              <a:gd name="connsiteX16" fmla="*/ 583702 w 859777"/>
              <a:gd name="connsiteY16" fmla="*/ 418086 h 418086"/>
              <a:gd name="connsiteX17" fmla="*/ 607365 w 859777"/>
              <a:gd name="connsiteY17" fmla="*/ 299760 h 418086"/>
              <a:gd name="connsiteX18" fmla="*/ 670468 w 859777"/>
              <a:gd name="connsiteY18" fmla="*/ 236652 h 418086"/>
              <a:gd name="connsiteX19" fmla="*/ 694132 w 859777"/>
              <a:gd name="connsiteY19" fmla="*/ 220876 h 418086"/>
              <a:gd name="connsiteX20" fmla="*/ 859777 w 859777"/>
              <a:gd name="connsiteY20" fmla="*/ 212987 h 4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9777" h="418086">
                <a:moveTo>
                  <a:pt x="0" y="0"/>
                </a:moveTo>
                <a:cubicBezTo>
                  <a:pt x="9078" y="15130"/>
                  <a:pt x="27611" y="53249"/>
                  <a:pt x="47327" y="63107"/>
                </a:cubicBezTo>
                <a:cubicBezTo>
                  <a:pt x="59318" y="69103"/>
                  <a:pt x="73620" y="68366"/>
                  <a:pt x="86767" y="70995"/>
                </a:cubicBezTo>
                <a:cubicBezTo>
                  <a:pt x="94655" y="76254"/>
                  <a:pt x="101951" y="82532"/>
                  <a:pt x="110430" y="86772"/>
                </a:cubicBezTo>
                <a:cubicBezTo>
                  <a:pt x="167851" y="115485"/>
                  <a:pt x="91539" y="60926"/>
                  <a:pt x="173533" y="118326"/>
                </a:cubicBezTo>
                <a:cubicBezTo>
                  <a:pt x="187325" y="127981"/>
                  <a:pt x="198695" y="140956"/>
                  <a:pt x="212972" y="149880"/>
                </a:cubicBezTo>
                <a:cubicBezTo>
                  <a:pt x="220023" y="154287"/>
                  <a:pt x="229038" y="154391"/>
                  <a:pt x="236636" y="157768"/>
                </a:cubicBezTo>
                <a:cubicBezTo>
                  <a:pt x="318793" y="194284"/>
                  <a:pt x="254317" y="171550"/>
                  <a:pt x="307627" y="189322"/>
                </a:cubicBezTo>
                <a:cubicBezTo>
                  <a:pt x="362203" y="271189"/>
                  <a:pt x="274890" y="148694"/>
                  <a:pt x="354954" y="228764"/>
                </a:cubicBezTo>
                <a:cubicBezTo>
                  <a:pt x="360833" y="234644"/>
                  <a:pt x="359124" y="244992"/>
                  <a:pt x="362842" y="252429"/>
                </a:cubicBezTo>
                <a:cubicBezTo>
                  <a:pt x="367082" y="260909"/>
                  <a:pt x="371483" y="269851"/>
                  <a:pt x="378618" y="276094"/>
                </a:cubicBezTo>
                <a:cubicBezTo>
                  <a:pt x="392887" y="288580"/>
                  <a:pt x="410169" y="297130"/>
                  <a:pt x="425945" y="307648"/>
                </a:cubicBezTo>
                <a:lnTo>
                  <a:pt x="449608" y="323425"/>
                </a:lnTo>
                <a:lnTo>
                  <a:pt x="473272" y="339202"/>
                </a:lnTo>
                <a:cubicBezTo>
                  <a:pt x="515342" y="402310"/>
                  <a:pt x="460125" y="326054"/>
                  <a:pt x="512711" y="378644"/>
                </a:cubicBezTo>
                <a:cubicBezTo>
                  <a:pt x="519414" y="385348"/>
                  <a:pt x="521084" y="396386"/>
                  <a:pt x="528487" y="402309"/>
                </a:cubicBezTo>
                <a:cubicBezTo>
                  <a:pt x="533633" y="406426"/>
                  <a:pt x="581637" y="417570"/>
                  <a:pt x="583702" y="418086"/>
                </a:cubicBezTo>
                <a:cubicBezTo>
                  <a:pt x="621554" y="323451"/>
                  <a:pt x="575185" y="449947"/>
                  <a:pt x="607365" y="299760"/>
                </a:cubicBezTo>
                <a:cubicBezTo>
                  <a:pt x="615450" y="262029"/>
                  <a:pt x="639430" y="257345"/>
                  <a:pt x="670468" y="236652"/>
                </a:cubicBezTo>
                <a:cubicBezTo>
                  <a:pt x="678356" y="231393"/>
                  <a:pt x="684691" y="221734"/>
                  <a:pt x="694132" y="220876"/>
                </a:cubicBezTo>
                <a:cubicBezTo>
                  <a:pt x="807083" y="210606"/>
                  <a:pt x="751857" y="212987"/>
                  <a:pt x="859777" y="2129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844903" y="5805881"/>
            <a:ext cx="836113" cy="583744"/>
          </a:xfrm>
          <a:custGeom>
            <a:avLst/>
            <a:gdLst>
              <a:gd name="connsiteX0" fmla="*/ 0 w 836113"/>
              <a:gd name="connsiteY0" fmla="*/ 0 h 583744"/>
              <a:gd name="connsiteX1" fmla="*/ 63103 w 836113"/>
              <a:gd name="connsiteY1" fmla="*/ 47331 h 583744"/>
              <a:gd name="connsiteX2" fmla="*/ 173533 w 836113"/>
              <a:gd name="connsiteY2" fmla="*/ 141992 h 583744"/>
              <a:gd name="connsiteX3" fmla="*/ 212972 w 836113"/>
              <a:gd name="connsiteY3" fmla="*/ 205099 h 583744"/>
              <a:gd name="connsiteX4" fmla="*/ 323402 w 836113"/>
              <a:gd name="connsiteY4" fmla="*/ 354979 h 583744"/>
              <a:gd name="connsiteX5" fmla="*/ 362842 w 836113"/>
              <a:gd name="connsiteY5" fmla="*/ 402310 h 583744"/>
              <a:gd name="connsiteX6" fmla="*/ 418057 w 836113"/>
              <a:gd name="connsiteY6" fmla="*/ 481194 h 583744"/>
              <a:gd name="connsiteX7" fmla="*/ 473272 w 836113"/>
              <a:gd name="connsiteY7" fmla="*/ 512748 h 583744"/>
              <a:gd name="connsiteX8" fmla="*/ 504823 w 836113"/>
              <a:gd name="connsiteY8" fmla="*/ 520636 h 583744"/>
              <a:gd name="connsiteX9" fmla="*/ 544262 w 836113"/>
              <a:gd name="connsiteY9" fmla="*/ 536413 h 583744"/>
              <a:gd name="connsiteX10" fmla="*/ 567926 w 836113"/>
              <a:gd name="connsiteY10" fmla="*/ 544302 h 583744"/>
              <a:gd name="connsiteX11" fmla="*/ 599477 w 836113"/>
              <a:gd name="connsiteY11" fmla="*/ 560078 h 583744"/>
              <a:gd name="connsiteX12" fmla="*/ 631029 w 836113"/>
              <a:gd name="connsiteY12" fmla="*/ 567967 h 583744"/>
              <a:gd name="connsiteX13" fmla="*/ 709907 w 836113"/>
              <a:gd name="connsiteY13" fmla="*/ 583744 h 583744"/>
              <a:gd name="connsiteX14" fmla="*/ 749347 w 836113"/>
              <a:gd name="connsiteY14" fmla="*/ 544302 h 583744"/>
              <a:gd name="connsiteX15" fmla="*/ 812450 w 836113"/>
              <a:gd name="connsiteY15" fmla="*/ 449640 h 583744"/>
              <a:gd name="connsiteX16" fmla="*/ 836113 w 836113"/>
              <a:gd name="connsiteY16" fmla="*/ 449640 h 5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6113" h="583744">
                <a:moveTo>
                  <a:pt x="0" y="0"/>
                </a:moveTo>
                <a:cubicBezTo>
                  <a:pt x="82877" y="49732"/>
                  <a:pt x="3952" y="-1965"/>
                  <a:pt x="63103" y="47331"/>
                </a:cubicBezTo>
                <a:cubicBezTo>
                  <a:pt x="96114" y="74842"/>
                  <a:pt x="145552" y="105614"/>
                  <a:pt x="173533" y="141992"/>
                </a:cubicBezTo>
                <a:cubicBezTo>
                  <a:pt x="188657" y="161654"/>
                  <a:pt x="198697" y="184812"/>
                  <a:pt x="212972" y="205099"/>
                </a:cubicBezTo>
                <a:cubicBezTo>
                  <a:pt x="248683" y="255850"/>
                  <a:pt x="283676" y="307305"/>
                  <a:pt x="323402" y="354979"/>
                </a:cubicBezTo>
                <a:cubicBezTo>
                  <a:pt x="336549" y="370756"/>
                  <a:pt x="350764" y="385701"/>
                  <a:pt x="362842" y="402310"/>
                </a:cubicBezTo>
                <a:cubicBezTo>
                  <a:pt x="395344" y="447004"/>
                  <a:pt x="376732" y="439866"/>
                  <a:pt x="418057" y="481194"/>
                </a:cubicBezTo>
                <a:cubicBezTo>
                  <a:pt x="427212" y="490350"/>
                  <a:pt x="463371" y="509035"/>
                  <a:pt x="473272" y="512748"/>
                </a:cubicBezTo>
                <a:cubicBezTo>
                  <a:pt x="483422" y="516555"/>
                  <a:pt x="494539" y="517208"/>
                  <a:pt x="504823" y="520636"/>
                </a:cubicBezTo>
                <a:cubicBezTo>
                  <a:pt x="518256" y="525114"/>
                  <a:pt x="531004" y="531441"/>
                  <a:pt x="544262" y="536413"/>
                </a:cubicBezTo>
                <a:cubicBezTo>
                  <a:pt x="552047" y="539333"/>
                  <a:pt x="560284" y="541026"/>
                  <a:pt x="567926" y="544302"/>
                </a:cubicBezTo>
                <a:cubicBezTo>
                  <a:pt x="578734" y="548934"/>
                  <a:pt x="588467" y="555949"/>
                  <a:pt x="599477" y="560078"/>
                </a:cubicBezTo>
                <a:cubicBezTo>
                  <a:pt x="609628" y="563885"/>
                  <a:pt x="620429" y="565695"/>
                  <a:pt x="631029" y="567967"/>
                </a:cubicBezTo>
                <a:cubicBezTo>
                  <a:pt x="657247" y="573586"/>
                  <a:pt x="709907" y="583744"/>
                  <a:pt x="709907" y="583744"/>
                </a:cubicBezTo>
                <a:cubicBezTo>
                  <a:pt x="731495" y="569351"/>
                  <a:pt x="738277" y="569212"/>
                  <a:pt x="749347" y="544302"/>
                </a:cubicBezTo>
                <a:cubicBezTo>
                  <a:pt x="760214" y="519849"/>
                  <a:pt x="769412" y="449640"/>
                  <a:pt x="812450" y="449640"/>
                </a:cubicBezTo>
                <a:lnTo>
                  <a:pt x="836113" y="44964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950961" y="1743342"/>
            <a:ext cx="828226" cy="709958"/>
          </a:xfrm>
          <a:custGeom>
            <a:avLst/>
            <a:gdLst>
              <a:gd name="connsiteX0" fmla="*/ 0 w 828226"/>
              <a:gd name="connsiteY0" fmla="*/ 118326 h 709958"/>
              <a:gd name="connsiteX1" fmla="*/ 23664 w 828226"/>
              <a:gd name="connsiteY1" fmla="*/ 189322 h 709958"/>
              <a:gd name="connsiteX2" fmla="*/ 47328 w 828226"/>
              <a:gd name="connsiteY2" fmla="*/ 260318 h 709958"/>
              <a:gd name="connsiteX3" fmla="*/ 86767 w 828226"/>
              <a:gd name="connsiteY3" fmla="*/ 323426 h 709958"/>
              <a:gd name="connsiteX4" fmla="*/ 110430 w 828226"/>
              <a:gd name="connsiteY4" fmla="*/ 378644 h 709958"/>
              <a:gd name="connsiteX5" fmla="*/ 134094 w 828226"/>
              <a:gd name="connsiteY5" fmla="*/ 418087 h 709958"/>
              <a:gd name="connsiteX6" fmla="*/ 141982 w 828226"/>
              <a:gd name="connsiteY6" fmla="*/ 441752 h 709958"/>
              <a:gd name="connsiteX7" fmla="*/ 165645 w 828226"/>
              <a:gd name="connsiteY7" fmla="*/ 465417 h 709958"/>
              <a:gd name="connsiteX8" fmla="*/ 197197 w 828226"/>
              <a:gd name="connsiteY8" fmla="*/ 536413 h 709958"/>
              <a:gd name="connsiteX9" fmla="*/ 220860 w 828226"/>
              <a:gd name="connsiteY9" fmla="*/ 567967 h 709958"/>
              <a:gd name="connsiteX10" fmla="*/ 236636 w 828226"/>
              <a:gd name="connsiteY10" fmla="*/ 599520 h 709958"/>
              <a:gd name="connsiteX11" fmla="*/ 260300 w 828226"/>
              <a:gd name="connsiteY11" fmla="*/ 654739 h 709958"/>
              <a:gd name="connsiteX12" fmla="*/ 283963 w 828226"/>
              <a:gd name="connsiteY12" fmla="*/ 702070 h 709958"/>
              <a:gd name="connsiteX13" fmla="*/ 307627 w 828226"/>
              <a:gd name="connsiteY13" fmla="*/ 709958 h 709958"/>
              <a:gd name="connsiteX14" fmla="*/ 315515 w 828226"/>
              <a:gd name="connsiteY14" fmla="*/ 686293 h 709958"/>
              <a:gd name="connsiteX15" fmla="*/ 323403 w 828226"/>
              <a:gd name="connsiteY15" fmla="*/ 646851 h 709958"/>
              <a:gd name="connsiteX16" fmla="*/ 339178 w 828226"/>
              <a:gd name="connsiteY16" fmla="*/ 607409 h 709958"/>
              <a:gd name="connsiteX17" fmla="*/ 354954 w 828226"/>
              <a:gd name="connsiteY17" fmla="*/ 544301 h 709958"/>
              <a:gd name="connsiteX18" fmla="*/ 370730 w 828226"/>
              <a:gd name="connsiteY18" fmla="*/ 496971 h 709958"/>
              <a:gd name="connsiteX19" fmla="*/ 378618 w 828226"/>
              <a:gd name="connsiteY19" fmla="*/ 441752 h 709958"/>
              <a:gd name="connsiteX20" fmla="*/ 386505 w 828226"/>
              <a:gd name="connsiteY20" fmla="*/ 410198 h 709958"/>
              <a:gd name="connsiteX21" fmla="*/ 394393 w 828226"/>
              <a:gd name="connsiteY21" fmla="*/ 323426 h 709958"/>
              <a:gd name="connsiteX22" fmla="*/ 410169 w 828226"/>
              <a:gd name="connsiteY22" fmla="*/ 252430 h 709958"/>
              <a:gd name="connsiteX23" fmla="*/ 425945 w 828226"/>
              <a:gd name="connsiteY23" fmla="*/ 181434 h 709958"/>
              <a:gd name="connsiteX24" fmla="*/ 465384 w 828226"/>
              <a:gd name="connsiteY24" fmla="*/ 134103 h 709958"/>
              <a:gd name="connsiteX25" fmla="*/ 489048 w 828226"/>
              <a:gd name="connsiteY25" fmla="*/ 149880 h 709958"/>
              <a:gd name="connsiteX26" fmla="*/ 496935 w 828226"/>
              <a:gd name="connsiteY26" fmla="*/ 173545 h 709958"/>
              <a:gd name="connsiteX27" fmla="*/ 536375 w 828226"/>
              <a:gd name="connsiteY27" fmla="*/ 220876 h 709958"/>
              <a:gd name="connsiteX28" fmla="*/ 567926 w 828226"/>
              <a:gd name="connsiteY28" fmla="*/ 276095 h 709958"/>
              <a:gd name="connsiteX29" fmla="*/ 583702 w 828226"/>
              <a:gd name="connsiteY29" fmla="*/ 299760 h 709958"/>
              <a:gd name="connsiteX30" fmla="*/ 607366 w 828226"/>
              <a:gd name="connsiteY30" fmla="*/ 315537 h 709958"/>
              <a:gd name="connsiteX31" fmla="*/ 646805 w 828226"/>
              <a:gd name="connsiteY31" fmla="*/ 299760 h 709958"/>
              <a:gd name="connsiteX32" fmla="*/ 702020 w 828226"/>
              <a:gd name="connsiteY32" fmla="*/ 220876 h 709958"/>
              <a:gd name="connsiteX33" fmla="*/ 709908 w 828226"/>
              <a:gd name="connsiteY33" fmla="*/ 197211 h 709958"/>
              <a:gd name="connsiteX34" fmla="*/ 725683 w 828226"/>
              <a:gd name="connsiteY34" fmla="*/ 173545 h 709958"/>
              <a:gd name="connsiteX35" fmla="*/ 733571 w 828226"/>
              <a:gd name="connsiteY35" fmla="*/ 149880 h 709958"/>
              <a:gd name="connsiteX36" fmla="*/ 765123 w 828226"/>
              <a:gd name="connsiteY36" fmla="*/ 102550 h 709958"/>
              <a:gd name="connsiteX37" fmla="*/ 796674 w 828226"/>
              <a:gd name="connsiteY37" fmla="*/ 63107 h 709958"/>
              <a:gd name="connsiteX38" fmla="*/ 820338 w 828226"/>
              <a:gd name="connsiteY38" fmla="*/ 15777 h 709958"/>
              <a:gd name="connsiteX39" fmla="*/ 828226 w 828226"/>
              <a:gd name="connsiteY39" fmla="*/ 0 h 7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8226" h="709958">
                <a:moveTo>
                  <a:pt x="0" y="118326"/>
                </a:moveTo>
                <a:cubicBezTo>
                  <a:pt x="16400" y="200334"/>
                  <a:pt x="-3551" y="118559"/>
                  <a:pt x="23664" y="189322"/>
                </a:cubicBezTo>
                <a:cubicBezTo>
                  <a:pt x="32618" y="212605"/>
                  <a:pt x="36707" y="237747"/>
                  <a:pt x="47328" y="260318"/>
                </a:cubicBezTo>
                <a:cubicBezTo>
                  <a:pt x="57890" y="282763"/>
                  <a:pt x="75094" y="301538"/>
                  <a:pt x="86767" y="323426"/>
                </a:cubicBezTo>
                <a:cubicBezTo>
                  <a:pt x="96190" y="341095"/>
                  <a:pt x="101475" y="360733"/>
                  <a:pt x="110430" y="378644"/>
                </a:cubicBezTo>
                <a:cubicBezTo>
                  <a:pt x="117286" y="392358"/>
                  <a:pt x="127238" y="404373"/>
                  <a:pt x="134094" y="418087"/>
                </a:cubicBezTo>
                <a:cubicBezTo>
                  <a:pt x="137812" y="425524"/>
                  <a:pt x="137370" y="434833"/>
                  <a:pt x="141982" y="441752"/>
                </a:cubicBezTo>
                <a:cubicBezTo>
                  <a:pt x="148170" y="451034"/>
                  <a:pt x="159161" y="456339"/>
                  <a:pt x="165645" y="465417"/>
                </a:cubicBezTo>
                <a:cubicBezTo>
                  <a:pt x="183864" y="490925"/>
                  <a:pt x="181738" y="508584"/>
                  <a:pt x="197197" y="536413"/>
                </a:cubicBezTo>
                <a:cubicBezTo>
                  <a:pt x="203581" y="547906"/>
                  <a:pt x="213892" y="556818"/>
                  <a:pt x="220860" y="567967"/>
                </a:cubicBezTo>
                <a:cubicBezTo>
                  <a:pt x="227092" y="577939"/>
                  <a:pt x="231377" y="589002"/>
                  <a:pt x="236636" y="599520"/>
                </a:cubicBezTo>
                <a:cubicBezTo>
                  <a:pt x="253053" y="665193"/>
                  <a:pt x="233063" y="600261"/>
                  <a:pt x="260300" y="654739"/>
                </a:cubicBezTo>
                <a:cubicBezTo>
                  <a:pt x="269826" y="673791"/>
                  <a:pt x="265127" y="687000"/>
                  <a:pt x="283963" y="702070"/>
                </a:cubicBezTo>
                <a:cubicBezTo>
                  <a:pt x="290456" y="707264"/>
                  <a:pt x="299739" y="707329"/>
                  <a:pt x="307627" y="709958"/>
                </a:cubicBezTo>
                <a:cubicBezTo>
                  <a:pt x="310256" y="702070"/>
                  <a:pt x="313498" y="694360"/>
                  <a:pt x="315515" y="686293"/>
                </a:cubicBezTo>
                <a:cubicBezTo>
                  <a:pt x="318767" y="673286"/>
                  <a:pt x="319551" y="659693"/>
                  <a:pt x="323403" y="646851"/>
                </a:cubicBezTo>
                <a:cubicBezTo>
                  <a:pt x="327471" y="633288"/>
                  <a:pt x="335014" y="620943"/>
                  <a:pt x="339178" y="607409"/>
                </a:cubicBezTo>
                <a:cubicBezTo>
                  <a:pt x="345554" y="586684"/>
                  <a:pt x="348097" y="564872"/>
                  <a:pt x="354954" y="544301"/>
                </a:cubicBezTo>
                <a:lnTo>
                  <a:pt x="370730" y="496971"/>
                </a:lnTo>
                <a:cubicBezTo>
                  <a:pt x="373359" y="478565"/>
                  <a:pt x="375292" y="460045"/>
                  <a:pt x="378618" y="441752"/>
                </a:cubicBezTo>
                <a:cubicBezTo>
                  <a:pt x="380557" y="431085"/>
                  <a:pt x="385072" y="420945"/>
                  <a:pt x="386505" y="410198"/>
                </a:cubicBezTo>
                <a:cubicBezTo>
                  <a:pt x="390343" y="381409"/>
                  <a:pt x="390791" y="352245"/>
                  <a:pt x="394393" y="323426"/>
                </a:cubicBezTo>
                <a:cubicBezTo>
                  <a:pt x="398986" y="286679"/>
                  <a:pt x="403412" y="286215"/>
                  <a:pt x="410169" y="252430"/>
                </a:cubicBezTo>
                <a:cubicBezTo>
                  <a:pt x="414209" y="232229"/>
                  <a:pt x="415710" y="201905"/>
                  <a:pt x="425945" y="181434"/>
                </a:cubicBezTo>
                <a:cubicBezTo>
                  <a:pt x="436927" y="159468"/>
                  <a:pt x="447938" y="151550"/>
                  <a:pt x="465384" y="134103"/>
                </a:cubicBezTo>
                <a:cubicBezTo>
                  <a:pt x="473272" y="139362"/>
                  <a:pt x="483126" y="142477"/>
                  <a:pt x="489048" y="149880"/>
                </a:cubicBezTo>
                <a:cubicBezTo>
                  <a:pt x="494242" y="156373"/>
                  <a:pt x="493217" y="166108"/>
                  <a:pt x="496935" y="173545"/>
                </a:cubicBezTo>
                <a:cubicBezTo>
                  <a:pt x="507917" y="195511"/>
                  <a:pt x="518929" y="203429"/>
                  <a:pt x="536375" y="220876"/>
                </a:cubicBezTo>
                <a:cubicBezTo>
                  <a:pt x="549175" y="259278"/>
                  <a:pt x="538081" y="234309"/>
                  <a:pt x="567926" y="276095"/>
                </a:cubicBezTo>
                <a:cubicBezTo>
                  <a:pt x="573436" y="283810"/>
                  <a:pt x="576998" y="293056"/>
                  <a:pt x="583702" y="299760"/>
                </a:cubicBezTo>
                <a:cubicBezTo>
                  <a:pt x="590405" y="306464"/>
                  <a:pt x="599478" y="310278"/>
                  <a:pt x="607366" y="315537"/>
                </a:cubicBezTo>
                <a:cubicBezTo>
                  <a:pt x="620512" y="310278"/>
                  <a:pt x="635629" y="308453"/>
                  <a:pt x="646805" y="299760"/>
                </a:cubicBezTo>
                <a:cubicBezTo>
                  <a:pt x="662361" y="287660"/>
                  <a:pt x="692982" y="238953"/>
                  <a:pt x="702020" y="220876"/>
                </a:cubicBezTo>
                <a:cubicBezTo>
                  <a:pt x="705738" y="213439"/>
                  <a:pt x="706190" y="204648"/>
                  <a:pt x="709908" y="197211"/>
                </a:cubicBezTo>
                <a:cubicBezTo>
                  <a:pt x="714147" y="188731"/>
                  <a:pt x="721444" y="182025"/>
                  <a:pt x="725683" y="173545"/>
                </a:cubicBezTo>
                <a:cubicBezTo>
                  <a:pt x="729401" y="166108"/>
                  <a:pt x="729533" y="157149"/>
                  <a:pt x="733571" y="149880"/>
                </a:cubicBezTo>
                <a:cubicBezTo>
                  <a:pt x="742779" y="133305"/>
                  <a:pt x="765123" y="102550"/>
                  <a:pt x="765123" y="102550"/>
                </a:cubicBezTo>
                <a:cubicBezTo>
                  <a:pt x="780479" y="56478"/>
                  <a:pt x="760996" y="98788"/>
                  <a:pt x="796674" y="63107"/>
                </a:cubicBezTo>
                <a:cubicBezTo>
                  <a:pt x="814404" y="45376"/>
                  <a:pt x="811784" y="37163"/>
                  <a:pt x="820338" y="15777"/>
                </a:cubicBezTo>
                <a:cubicBezTo>
                  <a:pt x="822522" y="10318"/>
                  <a:pt x="825597" y="5259"/>
                  <a:pt x="82822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966737" y="3171147"/>
            <a:ext cx="875552" cy="656111"/>
          </a:xfrm>
          <a:custGeom>
            <a:avLst/>
            <a:gdLst>
              <a:gd name="connsiteX0" fmla="*/ 0 w 875552"/>
              <a:gd name="connsiteY0" fmla="*/ 0 h 656111"/>
              <a:gd name="connsiteX1" fmla="*/ 102542 w 875552"/>
              <a:gd name="connsiteY1" fmla="*/ 55219 h 656111"/>
              <a:gd name="connsiteX2" fmla="*/ 165645 w 875552"/>
              <a:gd name="connsiteY2" fmla="*/ 94661 h 656111"/>
              <a:gd name="connsiteX3" fmla="*/ 220860 w 875552"/>
              <a:gd name="connsiteY3" fmla="*/ 110438 h 656111"/>
              <a:gd name="connsiteX4" fmla="*/ 252412 w 875552"/>
              <a:gd name="connsiteY4" fmla="*/ 126215 h 656111"/>
              <a:gd name="connsiteX5" fmla="*/ 268187 w 875552"/>
              <a:gd name="connsiteY5" fmla="*/ 189322 h 656111"/>
              <a:gd name="connsiteX6" fmla="*/ 276075 w 875552"/>
              <a:gd name="connsiteY6" fmla="*/ 220876 h 656111"/>
              <a:gd name="connsiteX7" fmla="*/ 283963 w 875552"/>
              <a:gd name="connsiteY7" fmla="*/ 268207 h 656111"/>
              <a:gd name="connsiteX8" fmla="*/ 299739 w 875552"/>
              <a:gd name="connsiteY8" fmla="*/ 323426 h 656111"/>
              <a:gd name="connsiteX9" fmla="*/ 315514 w 875552"/>
              <a:gd name="connsiteY9" fmla="*/ 386533 h 656111"/>
              <a:gd name="connsiteX10" fmla="*/ 347066 w 875552"/>
              <a:gd name="connsiteY10" fmla="*/ 433863 h 656111"/>
              <a:gd name="connsiteX11" fmla="*/ 386505 w 875552"/>
              <a:gd name="connsiteY11" fmla="*/ 481194 h 656111"/>
              <a:gd name="connsiteX12" fmla="*/ 410169 w 875552"/>
              <a:gd name="connsiteY12" fmla="*/ 496971 h 656111"/>
              <a:gd name="connsiteX13" fmla="*/ 425944 w 875552"/>
              <a:gd name="connsiteY13" fmla="*/ 520636 h 656111"/>
              <a:gd name="connsiteX14" fmla="*/ 449608 w 875552"/>
              <a:gd name="connsiteY14" fmla="*/ 536413 h 656111"/>
              <a:gd name="connsiteX15" fmla="*/ 481159 w 875552"/>
              <a:gd name="connsiteY15" fmla="*/ 583744 h 656111"/>
              <a:gd name="connsiteX16" fmla="*/ 504823 w 875552"/>
              <a:gd name="connsiteY16" fmla="*/ 607409 h 656111"/>
              <a:gd name="connsiteX17" fmla="*/ 575814 w 875552"/>
              <a:gd name="connsiteY17" fmla="*/ 646851 h 656111"/>
              <a:gd name="connsiteX18" fmla="*/ 623141 w 875552"/>
              <a:gd name="connsiteY18" fmla="*/ 615297 h 656111"/>
              <a:gd name="connsiteX19" fmla="*/ 654692 w 875552"/>
              <a:gd name="connsiteY19" fmla="*/ 567967 h 656111"/>
              <a:gd name="connsiteX20" fmla="*/ 670468 w 875552"/>
              <a:gd name="connsiteY20" fmla="*/ 512748 h 656111"/>
              <a:gd name="connsiteX21" fmla="*/ 678356 w 875552"/>
              <a:gd name="connsiteY21" fmla="*/ 489082 h 656111"/>
              <a:gd name="connsiteX22" fmla="*/ 686244 w 875552"/>
              <a:gd name="connsiteY22" fmla="*/ 441752 h 656111"/>
              <a:gd name="connsiteX23" fmla="*/ 694132 w 875552"/>
              <a:gd name="connsiteY23" fmla="*/ 331314 h 656111"/>
              <a:gd name="connsiteX24" fmla="*/ 717795 w 875552"/>
              <a:gd name="connsiteY24" fmla="*/ 323426 h 656111"/>
              <a:gd name="connsiteX25" fmla="*/ 820337 w 875552"/>
              <a:gd name="connsiteY25" fmla="*/ 299760 h 656111"/>
              <a:gd name="connsiteX26" fmla="*/ 875552 w 875552"/>
              <a:gd name="connsiteY26" fmla="*/ 283983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5552" h="656111">
                <a:moveTo>
                  <a:pt x="0" y="0"/>
                </a:moveTo>
                <a:cubicBezTo>
                  <a:pt x="141513" y="101088"/>
                  <a:pt x="-19741" y="-5927"/>
                  <a:pt x="102542" y="55219"/>
                </a:cubicBezTo>
                <a:cubicBezTo>
                  <a:pt x="124728" y="66313"/>
                  <a:pt x="143167" y="84171"/>
                  <a:pt x="165645" y="94661"/>
                </a:cubicBezTo>
                <a:cubicBezTo>
                  <a:pt x="182991" y="102756"/>
                  <a:pt x="202871" y="103896"/>
                  <a:pt x="220860" y="110438"/>
                </a:cubicBezTo>
                <a:cubicBezTo>
                  <a:pt x="231911" y="114457"/>
                  <a:pt x="241895" y="120956"/>
                  <a:pt x="252412" y="126215"/>
                </a:cubicBezTo>
                <a:lnTo>
                  <a:pt x="268187" y="189322"/>
                </a:lnTo>
                <a:cubicBezTo>
                  <a:pt x="270816" y="199840"/>
                  <a:pt x="274293" y="210182"/>
                  <a:pt x="276075" y="220876"/>
                </a:cubicBezTo>
                <a:cubicBezTo>
                  <a:pt x="278704" y="236653"/>
                  <a:pt x="280826" y="252523"/>
                  <a:pt x="283963" y="268207"/>
                </a:cubicBezTo>
                <a:cubicBezTo>
                  <a:pt x="298715" y="341973"/>
                  <a:pt x="284705" y="263285"/>
                  <a:pt x="299739" y="323426"/>
                </a:cubicBezTo>
                <a:cubicBezTo>
                  <a:pt x="302916" y="336134"/>
                  <a:pt x="307321" y="371784"/>
                  <a:pt x="315514" y="386533"/>
                </a:cubicBezTo>
                <a:cubicBezTo>
                  <a:pt x="324722" y="403108"/>
                  <a:pt x="336549" y="418086"/>
                  <a:pt x="347066" y="433863"/>
                </a:cubicBezTo>
                <a:cubicBezTo>
                  <a:pt x="362578" y="457133"/>
                  <a:pt x="363729" y="462213"/>
                  <a:pt x="386505" y="481194"/>
                </a:cubicBezTo>
                <a:cubicBezTo>
                  <a:pt x="393788" y="487263"/>
                  <a:pt x="402281" y="491712"/>
                  <a:pt x="410169" y="496971"/>
                </a:cubicBezTo>
                <a:cubicBezTo>
                  <a:pt x="415427" y="504859"/>
                  <a:pt x="419241" y="513932"/>
                  <a:pt x="425944" y="520636"/>
                </a:cubicBezTo>
                <a:cubicBezTo>
                  <a:pt x="432647" y="527340"/>
                  <a:pt x="443365" y="529278"/>
                  <a:pt x="449608" y="536413"/>
                </a:cubicBezTo>
                <a:cubicBezTo>
                  <a:pt x="462093" y="550683"/>
                  <a:pt x="467752" y="570336"/>
                  <a:pt x="481159" y="583744"/>
                </a:cubicBezTo>
                <a:lnTo>
                  <a:pt x="504823" y="607409"/>
                </a:lnTo>
                <a:cubicBezTo>
                  <a:pt x="526478" y="672377"/>
                  <a:pt x="504136" y="657091"/>
                  <a:pt x="575814" y="646851"/>
                </a:cubicBezTo>
                <a:cubicBezTo>
                  <a:pt x="591590" y="636333"/>
                  <a:pt x="612624" y="631073"/>
                  <a:pt x="623141" y="615297"/>
                </a:cubicBezTo>
                <a:cubicBezTo>
                  <a:pt x="633658" y="599520"/>
                  <a:pt x="648697" y="585955"/>
                  <a:pt x="654692" y="567967"/>
                </a:cubicBezTo>
                <a:cubicBezTo>
                  <a:pt x="673605" y="511223"/>
                  <a:pt x="650659" y="582085"/>
                  <a:pt x="670468" y="512748"/>
                </a:cubicBezTo>
                <a:cubicBezTo>
                  <a:pt x="672752" y="504753"/>
                  <a:pt x="676552" y="497199"/>
                  <a:pt x="678356" y="489082"/>
                </a:cubicBezTo>
                <a:cubicBezTo>
                  <a:pt x="681825" y="473469"/>
                  <a:pt x="683615" y="457529"/>
                  <a:pt x="686244" y="441752"/>
                </a:cubicBezTo>
                <a:cubicBezTo>
                  <a:pt x="688873" y="404939"/>
                  <a:pt x="684623" y="366974"/>
                  <a:pt x="694132" y="331314"/>
                </a:cubicBezTo>
                <a:cubicBezTo>
                  <a:pt x="696274" y="323280"/>
                  <a:pt x="710358" y="327144"/>
                  <a:pt x="717795" y="323426"/>
                </a:cubicBezTo>
                <a:cubicBezTo>
                  <a:pt x="782466" y="291089"/>
                  <a:pt x="679010" y="313895"/>
                  <a:pt x="820337" y="299760"/>
                </a:cubicBezTo>
                <a:cubicBezTo>
                  <a:pt x="870159" y="283152"/>
                  <a:pt x="851036" y="283983"/>
                  <a:pt x="875552" y="2839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974625" y="4835605"/>
            <a:ext cx="875552" cy="481194"/>
          </a:xfrm>
          <a:custGeom>
            <a:avLst/>
            <a:gdLst>
              <a:gd name="connsiteX0" fmla="*/ 0 w 875552"/>
              <a:gd name="connsiteY0" fmla="*/ 0 h 481194"/>
              <a:gd name="connsiteX1" fmla="*/ 23664 w 875552"/>
              <a:gd name="connsiteY1" fmla="*/ 55219 h 481194"/>
              <a:gd name="connsiteX2" fmla="*/ 47327 w 875552"/>
              <a:gd name="connsiteY2" fmla="*/ 78884 h 481194"/>
              <a:gd name="connsiteX3" fmla="*/ 70991 w 875552"/>
              <a:gd name="connsiteY3" fmla="*/ 126215 h 481194"/>
              <a:gd name="connsiteX4" fmla="*/ 94654 w 875552"/>
              <a:gd name="connsiteY4" fmla="*/ 157768 h 481194"/>
              <a:gd name="connsiteX5" fmla="*/ 118318 w 875552"/>
              <a:gd name="connsiteY5" fmla="*/ 197211 h 481194"/>
              <a:gd name="connsiteX6" fmla="*/ 141981 w 875552"/>
              <a:gd name="connsiteY6" fmla="*/ 212987 h 481194"/>
              <a:gd name="connsiteX7" fmla="*/ 189309 w 875552"/>
              <a:gd name="connsiteY7" fmla="*/ 260318 h 481194"/>
              <a:gd name="connsiteX8" fmla="*/ 228748 w 875552"/>
              <a:gd name="connsiteY8" fmla="*/ 268206 h 481194"/>
              <a:gd name="connsiteX9" fmla="*/ 276075 w 875552"/>
              <a:gd name="connsiteY9" fmla="*/ 307648 h 481194"/>
              <a:gd name="connsiteX10" fmla="*/ 299739 w 875552"/>
              <a:gd name="connsiteY10" fmla="*/ 323425 h 481194"/>
              <a:gd name="connsiteX11" fmla="*/ 347066 w 875552"/>
              <a:gd name="connsiteY11" fmla="*/ 354979 h 481194"/>
              <a:gd name="connsiteX12" fmla="*/ 378617 w 875552"/>
              <a:gd name="connsiteY12" fmla="*/ 394421 h 481194"/>
              <a:gd name="connsiteX13" fmla="*/ 410169 w 875552"/>
              <a:gd name="connsiteY13" fmla="*/ 402310 h 481194"/>
              <a:gd name="connsiteX14" fmla="*/ 457496 w 875552"/>
              <a:gd name="connsiteY14" fmla="*/ 449640 h 481194"/>
              <a:gd name="connsiteX15" fmla="*/ 504823 w 875552"/>
              <a:gd name="connsiteY15" fmla="*/ 473305 h 481194"/>
              <a:gd name="connsiteX16" fmla="*/ 528486 w 875552"/>
              <a:gd name="connsiteY16" fmla="*/ 481194 h 481194"/>
              <a:gd name="connsiteX17" fmla="*/ 623141 w 875552"/>
              <a:gd name="connsiteY17" fmla="*/ 473305 h 481194"/>
              <a:gd name="connsiteX18" fmla="*/ 773010 w 875552"/>
              <a:gd name="connsiteY18" fmla="*/ 441752 h 481194"/>
              <a:gd name="connsiteX19" fmla="*/ 765122 w 875552"/>
              <a:gd name="connsiteY19" fmla="*/ 307648 h 481194"/>
              <a:gd name="connsiteX20" fmla="*/ 773010 w 875552"/>
              <a:gd name="connsiteY20" fmla="*/ 244541 h 481194"/>
              <a:gd name="connsiteX21" fmla="*/ 820337 w 875552"/>
              <a:gd name="connsiteY21" fmla="*/ 212987 h 481194"/>
              <a:gd name="connsiteX22" fmla="*/ 844001 w 875552"/>
              <a:gd name="connsiteY22" fmla="*/ 197211 h 481194"/>
              <a:gd name="connsiteX23" fmla="*/ 875552 w 875552"/>
              <a:gd name="connsiteY23" fmla="*/ 181434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552" h="481194">
                <a:moveTo>
                  <a:pt x="0" y="0"/>
                </a:moveTo>
                <a:cubicBezTo>
                  <a:pt x="7888" y="18406"/>
                  <a:pt x="13362" y="38047"/>
                  <a:pt x="23664" y="55219"/>
                </a:cubicBezTo>
                <a:cubicBezTo>
                  <a:pt x="29403" y="64785"/>
                  <a:pt x="41139" y="69602"/>
                  <a:pt x="47327" y="78884"/>
                </a:cubicBezTo>
                <a:cubicBezTo>
                  <a:pt x="57111" y="93561"/>
                  <a:pt x="61916" y="111089"/>
                  <a:pt x="70991" y="126215"/>
                </a:cubicBezTo>
                <a:cubicBezTo>
                  <a:pt x="77755" y="137488"/>
                  <a:pt x="87362" y="146829"/>
                  <a:pt x="94654" y="157768"/>
                </a:cubicBezTo>
                <a:cubicBezTo>
                  <a:pt x="103158" y="170526"/>
                  <a:pt x="108340" y="185569"/>
                  <a:pt x="118318" y="197211"/>
                </a:cubicBezTo>
                <a:cubicBezTo>
                  <a:pt x="124487" y="204409"/>
                  <a:pt x="134896" y="206689"/>
                  <a:pt x="141981" y="212987"/>
                </a:cubicBezTo>
                <a:cubicBezTo>
                  <a:pt x="158656" y="227810"/>
                  <a:pt x="167431" y="255942"/>
                  <a:pt x="189309" y="260318"/>
                </a:cubicBezTo>
                <a:lnTo>
                  <a:pt x="228748" y="268206"/>
                </a:lnTo>
                <a:cubicBezTo>
                  <a:pt x="287503" y="307380"/>
                  <a:pt x="215335" y="257029"/>
                  <a:pt x="276075" y="307648"/>
                </a:cubicBezTo>
                <a:cubicBezTo>
                  <a:pt x="283358" y="313717"/>
                  <a:pt x="292456" y="317355"/>
                  <a:pt x="299739" y="323425"/>
                </a:cubicBezTo>
                <a:cubicBezTo>
                  <a:pt x="339129" y="356254"/>
                  <a:pt x="305478" y="341116"/>
                  <a:pt x="347066" y="354979"/>
                </a:cubicBezTo>
                <a:cubicBezTo>
                  <a:pt x="357583" y="368126"/>
                  <a:pt x="365148" y="384319"/>
                  <a:pt x="378617" y="394421"/>
                </a:cubicBezTo>
                <a:cubicBezTo>
                  <a:pt x="387290" y="400926"/>
                  <a:pt x="401288" y="396093"/>
                  <a:pt x="410169" y="402310"/>
                </a:cubicBezTo>
                <a:cubicBezTo>
                  <a:pt x="428446" y="415105"/>
                  <a:pt x="436330" y="442584"/>
                  <a:pt x="457496" y="449640"/>
                </a:cubicBezTo>
                <a:cubicBezTo>
                  <a:pt x="516973" y="469469"/>
                  <a:pt x="443660" y="442722"/>
                  <a:pt x="504823" y="473305"/>
                </a:cubicBezTo>
                <a:cubicBezTo>
                  <a:pt x="512260" y="477024"/>
                  <a:pt x="520598" y="478564"/>
                  <a:pt x="528486" y="481194"/>
                </a:cubicBezTo>
                <a:lnTo>
                  <a:pt x="623141" y="473305"/>
                </a:lnTo>
                <a:cubicBezTo>
                  <a:pt x="767716" y="463334"/>
                  <a:pt x="732183" y="502996"/>
                  <a:pt x="773010" y="441752"/>
                </a:cubicBezTo>
                <a:cubicBezTo>
                  <a:pt x="770381" y="397051"/>
                  <a:pt x="765122" y="352427"/>
                  <a:pt x="765122" y="307648"/>
                </a:cubicBezTo>
                <a:cubicBezTo>
                  <a:pt x="765122" y="286449"/>
                  <a:pt x="762329" y="262853"/>
                  <a:pt x="773010" y="244541"/>
                </a:cubicBezTo>
                <a:cubicBezTo>
                  <a:pt x="782563" y="228163"/>
                  <a:pt x="804561" y="223505"/>
                  <a:pt x="820337" y="212987"/>
                </a:cubicBezTo>
                <a:cubicBezTo>
                  <a:pt x="828225" y="207728"/>
                  <a:pt x="835007" y="200209"/>
                  <a:pt x="844001" y="197211"/>
                </a:cubicBezTo>
                <a:cubicBezTo>
                  <a:pt x="871192" y="188146"/>
                  <a:pt x="861785" y="195201"/>
                  <a:pt x="875552" y="1814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966737" y="5829547"/>
            <a:ext cx="907387" cy="602019"/>
          </a:xfrm>
          <a:custGeom>
            <a:avLst/>
            <a:gdLst>
              <a:gd name="connsiteX0" fmla="*/ 0 w 907387"/>
              <a:gd name="connsiteY0" fmla="*/ 0 h 602019"/>
              <a:gd name="connsiteX1" fmla="*/ 149869 w 907387"/>
              <a:gd name="connsiteY1" fmla="*/ 7888 h 602019"/>
              <a:gd name="connsiteX2" fmla="*/ 205084 w 907387"/>
              <a:gd name="connsiteY2" fmla="*/ 23665 h 602019"/>
              <a:gd name="connsiteX3" fmla="*/ 228748 w 907387"/>
              <a:gd name="connsiteY3" fmla="*/ 47330 h 602019"/>
              <a:gd name="connsiteX4" fmla="*/ 268187 w 907387"/>
              <a:gd name="connsiteY4" fmla="*/ 102549 h 602019"/>
              <a:gd name="connsiteX5" fmla="*/ 291851 w 907387"/>
              <a:gd name="connsiteY5" fmla="*/ 149880 h 602019"/>
              <a:gd name="connsiteX6" fmla="*/ 315514 w 907387"/>
              <a:gd name="connsiteY6" fmla="*/ 220875 h 602019"/>
              <a:gd name="connsiteX7" fmla="*/ 347066 w 907387"/>
              <a:gd name="connsiteY7" fmla="*/ 236652 h 602019"/>
              <a:gd name="connsiteX8" fmla="*/ 354954 w 907387"/>
              <a:gd name="connsiteY8" fmla="*/ 260318 h 602019"/>
              <a:gd name="connsiteX9" fmla="*/ 386505 w 907387"/>
              <a:gd name="connsiteY9" fmla="*/ 276094 h 602019"/>
              <a:gd name="connsiteX10" fmla="*/ 410169 w 907387"/>
              <a:gd name="connsiteY10" fmla="*/ 291871 h 602019"/>
              <a:gd name="connsiteX11" fmla="*/ 425944 w 907387"/>
              <a:gd name="connsiteY11" fmla="*/ 315537 h 602019"/>
              <a:gd name="connsiteX12" fmla="*/ 449608 w 907387"/>
              <a:gd name="connsiteY12" fmla="*/ 339202 h 602019"/>
              <a:gd name="connsiteX13" fmla="*/ 465384 w 907387"/>
              <a:gd name="connsiteY13" fmla="*/ 370756 h 602019"/>
              <a:gd name="connsiteX14" fmla="*/ 489047 w 907387"/>
              <a:gd name="connsiteY14" fmla="*/ 394421 h 602019"/>
              <a:gd name="connsiteX15" fmla="*/ 520599 w 907387"/>
              <a:gd name="connsiteY15" fmla="*/ 441751 h 602019"/>
              <a:gd name="connsiteX16" fmla="*/ 528487 w 907387"/>
              <a:gd name="connsiteY16" fmla="*/ 465417 h 602019"/>
              <a:gd name="connsiteX17" fmla="*/ 607365 w 907387"/>
              <a:gd name="connsiteY17" fmla="*/ 560078 h 602019"/>
              <a:gd name="connsiteX18" fmla="*/ 631029 w 907387"/>
              <a:gd name="connsiteY18" fmla="*/ 567966 h 602019"/>
              <a:gd name="connsiteX19" fmla="*/ 717795 w 907387"/>
              <a:gd name="connsiteY19" fmla="*/ 583743 h 602019"/>
              <a:gd name="connsiteX20" fmla="*/ 725683 w 907387"/>
              <a:gd name="connsiteY20" fmla="*/ 552189 h 602019"/>
              <a:gd name="connsiteX21" fmla="*/ 749347 w 907387"/>
              <a:gd name="connsiteY21" fmla="*/ 536412 h 602019"/>
              <a:gd name="connsiteX22" fmla="*/ 765122 w 907387"/>
              <a:gd name="connsiteY22" fmla="*/ 489082 h 602019"/>
              <a:gd name="connsiteX23" fmla="*/ 828225 w 907387"/>
              <a:gd name="connsiteY23" fmla="*/ 457528 h 602019"/>
              <a:gd name="connsiteX24" fmla="*/ 851889 w 907387"/>
              <a:gd name="connsiteY24" fmla="*/ 441751 h 602019"/>
              <a:gd name="connsiteX25" fmla="*/ 883440 w 907387"/>
              <a:gd name="connsiteY25" fmla="*/ 433863 h 602019"/>
              <a:gd name="connsiteX26" fmla="*/ 907104 w 907387"/>
              <a:gd name="connsiteY26" fmla="*/ 386532 h 602019"/>
              <a:gd name="connsiteX27" fmla="*/ 907104 w 907387"/>
              <a:gd name="connsiteY27" fmla="*/ 378644 h 6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7387" h="602019">
                <a:moveTo>
                  <a:pt x="0" y="0"/>
                </a:moveTo>
                <a:cubicBezTo>
                  <a:pt x="49956" y="2629"/>
                  <a:pt x="100173" y="2154"/>
                  <a:pt x="149869" y="7888"/>
                </a:cubicBezTo>
                <a:cubicBezTo>
                  <a:pt x="168884" y="10082"/>
                  <a:pt x="187963" y="15104"/>
                  <a:pt x="205084" y="23665"/>
                </a:cubicBezTo>
                <a:cubicBezTo>
                  <a:pt x="215062" y="28654"/>
                  <a:pt x="221488" y="38860"/>
                  <a:pt x="228748" y="47330"/>
                </a:cubicBezTo>
                <a:cubicBezTo>
                  <a:pt x="233038" y="52335"/>
                  <a:pt x="263192" y="92558"/>
                  <a:pt x="268187" y="102549"/>
                </a:cubicBezTo>
                <a:cubicBezTo>
                  <a:pt x="300842" y="167865"/>
                  <a:pt x="246642" y="82060"/>
                  <a:pt x="291851" y="149880"/>
                </a:cubicBezTo>
                <a:cubicBezTo>
                  <a:pt x="295932" y="174365"/>
                  <a:pt x="294048" y="202986"/>
                  <a:pt x="315514" y="220875"/>
                </a:cubicBezTo>
                <a:cubicBezTo>
                  <a:pt x="324547" y="228403"/>
                  <a:pt x="336549" y="231393"/>
                  <a:pt x="347066" y="236652"/>
                </a:cubicBezTo>
                <a:cubicBezTo>
                  <a:pt x="349695" y="244541"/>
                  <a:pt x="349074" y="254438"/>
                  <a:pt x="354954" y="260318"/>
                </a:cubicBezTo>
                <a:cubicBezTo>
                  <a:pt x="363268" y="268633"/>
                  <a:pt x="376296" y="270260"/>
                  <a:pt x="386505" y="276094"/>
                </a:cubicBezTo>
                <a:cubicBezTo>
                  <a:pt x="394736" y="280798"/>
                  <a:pt x="402281" y="286612"/>
                  <a:pt x="410169" y="291871"/>
                </a:cubicBezTo>
                <a:cubicBezTo>
                  <a:pt x="415427" y="299760"/>
                  <a:pt x="419875" y="308254"/>
                  <a:pt x="425944" y="315537"/>
                </a:cubicBezTo>
                <a:cubicBezTo>
                  <a:pt x="433085" y="324107"/>
                  <a:pt x="443124" y="330124"/>
                  <a:pt x="449608" y="339202"/>
                </a:cubicBezTo>
                <a:cubicBezTo>
                  <a:pt x="456443" y="348771"/>
                  <a:pt x="458549" y="361187"/>
                  <a:pt x="465384" y="370756"/>
                </a:cubicBezTo>
                <a:cubicBezTo>
                  <a:pt x="471868" y="379834"/>
                  <a:pt x="482199" y="385615"/>
                  <a:pt x="489047" y="394421"/>
                </a:cubicBezTo>
                <a:cubicBezTo>
                  <a:pt x="500687" y="409388"/>
                  <a:pt x="520599" y="441751"/>
                  <a:pt x="520599" y="441751"/>
                </a:cubicBezTo>
                <a:cubicBezTo>
                  <a:pt x="523228" y="449640"/>
                  <a:pt x="524449" y="458148"/>
                  <a:pt x="528487" y="465417"/>
                </a:cubicBezTo>
                <a:cubicBezTo>
                  <a:pt x="539967" y="486082"/>
                  <a:pt x="584811" y="552560"/>
                  <a:pt x="607365" y="560078"/>
                </a:cubicBezTo>
                <a:lnTo>
                  <a:pt x="631029" y="567966"/>
                </a:lnTo>
                <a:cubicBezTo>
                  <a:pt x="653785" y="602102"/>
                  <a:pt x="653019" y="616134"/>
                  <a:pt x="717795" y="583743"/>
                </a:cubicBezTo>
                <a:cubicBezTo>
                  <a:pt x="727492" y="578894"/>
                  <a:pt x="719669" y="561210"/>
                  <a:pt x="725683" y="552189"/>
                </a:cubicBezTo>
                <a:cubicBezTo>
                  <a:pt x="730942" y="544301"/>
                  <a:pt x="741459" y="541671"/>
                  <a:pt x="749347" y="536412"/>
                </a:cubicBezTo>
                <a:cubicBezTo>
                  <a:pt x="754605" y="520635"/>
                  <a:pt x="749346" y="494341"/>
                  <a:pt x="765122" y="489082"/>
                </a:cubicBezTo>
                <a:cubicBezTo>
                  <a:pt x="801166" y="477066"/>
                  <a:pt x="785648" y="484140"/>
                  <a:pt x="828225" y="457528"/>
                </a:cubicBezTo>
                <a:cubicBezTo>
                  <a:pt x="836264" y="452503"/>
                  <a:pt x="843175" y="445486"/>
                  <a:pt x="851889" y="441751"/>
                </a:cubicBezTo>
                <a:cubicBezTo>
                  <a:pt x="861853" y="437480"/>
                  <a:pt x="872923" y="436492"/>
                  <a:pt x="883440" y="433863"/>
                </a:cubicBezTo>
                <a:cubicBezTo>
                  <a:pt x="898864" y="410726"/>
                  <a:pt x="900572" y="412661"/>
                  <a:pt x="907104" y="386532"/>
                </a:cubicBezTo>
                <a:cubicBezTo>
                  <a:pt x="907742" y="383981"/>
                  <a:pt x="907104" y="381273"/>
                  <a:pt x="907104" y="3786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322072" y="1924832"/>
            <a:ext cx="310179" cy="4631986"/>
            <a:chOff x="2251572" y="1924777"/>
            <a:chExt cx="310179" cy="4631986"/>
          </a:xfrm>
        </p:grpSpPr>
        <p:sp>
          <p:nvSpPr>
            <p:cNvPr id="139" name="TextBox 138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0" name="TextBox 139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39068" y="1901595"/>
            <a:ext cx="310179" cy="4631986"/>
            <a:chOff x="2251572" y="1924777"/>
            <a:chExt cx="310179" cy="4631986"/>
          </a:xfrm>
        </p:grpSpPr>
        <p:sp>
          <p:nvSpPr>
            <p:cNvPr id="145" name="TextBox 144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83462" y="1901594"/>
            <a:ext cx="310179" cy="4631986"/>
            <a:chOff x="2251572" y="1924777"/>
            <a:chExt cx="310179" cy="4631986"/>
          </a:xfrm>
        </p:grpSpPr>
        <p:sp>
          <p:nvSpPr>
            <p:cNvPr id="150" name="TextBox 149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3620527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625265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659224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659966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787603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835274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816068" y="5126483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829903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956764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7936525" y="380407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993642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979668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4078023" y="2500631"/>
            <a:ext cx="307626" cy="134941"/>
          </a:xfrm>
          <a:custGeom>
            <a:avLst/>
            <a:gdLst>
              <a:gd name="connsiteX0" fmla="*/ 0 w 307626"/>
              <a:gd name="connsiteY0" fmla="*/ 0 h 134941"/>
              <a:gd name="connsiteX1" fmla="*/ 0 w 307626"/>
              <a:gd name="connsiteY1" fmla="*/ 0 h 134941"/>
              <a:gd name="connsiteX2" fmla="*/ 149869 w 307626"/>
              <a:gd name="connsiteY2" fmla="*/ 15777 h 134941"/>
              <a:gd name="connsiteX3" fmla="*/ 307626 w 307626"/>
              <a:gd name="connsiteY3" fmla="*/ 31554 h 134941"/>
              <a:gd name="connsiteX4" fmla="*/ 283963 w 307626"/>
              <a:gd name="connsiteY4" fmla="*/ 78884 h 134941"/>
              <a:gd name="connsiteX5" fmla="*/ 212972 w 307626"/>
              <a:gd name="connsiteY5" fmla="*/ 102549 h 134941"/>
              <a:gd name="connsiteX6" fmla="*/ 189308 w 307626"/>
              <a:gd name="connsiteY6" fmla="*/ 110438 h 134941"/>
              <a:gd name="connsiteX7" fmla="*/ 165645 w 307626"/>
              <a:gd name="connsiteY7" fmla="*/ 118326 h 134941"/>
              <a:gd name="connsiteX8" fmla="*/ 141981 w 307626"/>
              <a:gd name="connsiteY8" fmla="*/ 134103 h 134941"/>
              <a:gd name="connsiteX9" fmla="*/ 70991 w 307626"/>
              <a:gd name="connsiteY9" fmla="*/ 110438 h 134941"/>
              <a:gd name="connsiteX10" fmla="*/ 31551 w 307626"/>
              <a:gd name="connsiteY10" fmla="*/ 70996 h 134941"/>
              <a:gd name="connsiteX11" fmla="*/ 15776 w 307626"/>
              <a:gd name="connsiteY11" fmla="*/ 47330 h 134941"/>
              <a:gd name="connsiteX12" fmla="*/ 0 w 307626"/>
              <a:gd name="connsiteY12" fmla="*/ 0 h 13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626" h="134941">
                <a:moveTo>
                  <a:pt x="0" y="0"/>
                </a:moveTo>
                <a:lnTo>
                  <a:pt x="0" y="0"/>
                </a:lnTo>
                <a:lnTo>
                  <a:pt x="149869" y="15777"/>
                </a:lnTo>
                <a:cubicBezTo>
                  <a:pt x="306256" y="29182"/>
                  <a:pt x="230203" y="12195"/>
                  <a:pt x="307626" y="31554"/>
                </a:cubicBezTo>
                <a:cubicBezTo>
                  <a:pt x="303329" y="44447"/>
                  <a:pt x="296838" y="70836"/>
                  <a:pt x="283963" y="78884"/>
                </a:cubicBezTo>
                <a:cubicBezTo>
                  <a:pt x="283956" y="78888"/>
                  <a:pt x="224808" y="98604"/>
                  <a:pt x="212972" y="102549"/>
                </a:cubicBezTo>
                <a:lnTo>
                  <a:pt x="189308" y="110438"/>
                </a:lnTo>
                <a:lnTo>
                  <a:pt x="165645" y="118326"/>
                </a:lnTo>
                <a:cubicBezTo>
                  <a:pt x="157757" y="123585"/>
                  <a:pt x="151403" y="133056"/>
                  <a:pt x="141981" y="134103"/>
                </a:cubicBezTo>
                <a:cubicBezTo>
                  <a:pt x="105544" y="138152"/>
                  <a:pt x="95963" y="127088"/>
                  <a:pt x="70991" y="110438"/>
                </a:cubicBezTo>
                <a:cubicBezTo>
                  <a:pt x="28916" y="47323"/>
                  <a:pt x="84143" y="123593"/>
                  <a:pt x="31551" y="70996"/>
                </a:cubicBezTo>
                <a:cubicBezTo>
                  <a:pt x="24848" y="64292"/>
                  <a:pt x="21034" y="55219"/>
                  <a:pt x="15776" y="47330"/>
                </a:cubicBezTo>
                <a:cubicBezTo>
                  <a:pt x="6735" y="2123"/>
                  <a:pt x="13884" y="19880"/>
                  <a:pt x="0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959666" y="6476397"/>
            <a:ext cx="371040" cy="260681"/>
          </a:xfrm>
          <a:custGeom>
            <a:avLst/>
            <a:gdLst>
              <a:gd name="connsiteX0" fmla="*/ 7927 w 371040"/>
              <a:gd name="connsiteY0" fmla="*/ 0 h 260681"/>
              <a:gd name="connsiteX1" fmla="*/ 7927 w 371040"/>
              <a:gd name="connsiteY1" fmla="*/ 0 h 260681"/>
              <a:gd name="connsiteX2" fmla="*/ 94693 w 371040"/>
              <a:gd name="connsiteY2" fmla="*/ 7889 h 260681"/>
              <a:gd name="connsiteX3" fmla="*/ 362880 w 371040"/>
              <a:gd name="connsiteY3" fmla="*/ 15777 h 260681"/>
              <a:gd name="connsiteX4" fmla="*/ 354993 w 371040"/>
              <a:gd name="connsiteY4" fmla="*/ 78885 h 260681"/>
              <a:gd name="connsiteX5" fmla="*/ 339217 w 371040"/>
              <a:gd name="connsiteY5" fmla="*/ 126215 h 260681"/>
              <a:gd name="connsiteX6" fmla="*/ 323441 w 371040"/>
              <a:gd name="connsiteY6" fmla="*/ 181434 h 260681"/>
              <a:gd name="connsiteX7" fmla="*/ 315553 w 371040"/>
              <a:gd name="connsiteY7" fmla="*/ 244542 h 260681"/>
              <a:gd name="connsiteX8" fmla="*/ 291890 w 371040"/>
              <a:gd name="connsiteY8" fmla="*/ 260318 h 260681"/>
              <a:gd name="connsiteX9" fmla="*/ 205123 w 371040"/>
              <a:gd name="connsiteY9" fmla="*/ 252430 h 260681"/>
              <a:gd name="connsiteX10" fmla="*/ 181460 w 371040"/>
              <a:gd name="connsiteY10" fmla="*/ 244542 h 260681"/>
              <a:gd name="connsiteX11" fmla="*/ 142020 w 371040"/>
              <a:gd name="connsiteY11" fmla="*/ 173546 h 260681"/>
              <a:gd name="connsiteX12" fmla="*/ 110469 w 371040"/>
              <a:gd name="connsiteY12" fmla="*/ 126215 h 260681"/>
              <a:gd name="connsiteX13" fmla="*/ 39478 w 371040"/>
              <a:gd name="connsiteY13" fmla="*/ 86773 h 260681"/>
              <a:gd name="connsiteX14" fmla="*/ 39 w 371040"/>
              <a:gd name="connsiteY14" fmla="*/ 15777 h 260681"/>
              <a:gd name="connsiteX15" fmla="*/ 7927 w 371040"/>
              <a:gd name="connsiteY15" fmla="*/ 0 h 2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1040" h="260681">
                <a:moveTo>
                  <a:pt x="7927" y="0"/>
                </a:moveTo>
                <a:lnTo>
                  <a:pt x="7927" y="0"/>
                </a:lnTo>
                <a:cubicBezTo>
                  <a:pt x="36849" y="2630"/>
                  <a:pt x="65680" y="6599"/>
                  <a:pt x="94693" y="7889"/>
                </a:cubicBezTo>
                <a:cubicBezTo>
                  <a:pt x="184039" y="11860"/>
                  <a:pt x="276597" y="-7756"/>
                  <a:pt x="362880" y="15777"/>
                </a:cubicBezTo>
                <a:cubicBezTo>
                  <a:pt x="383333" y="21355"/>
                  <a:pt x="359435" y="58156"/>
                  <a:pt x="354993" y="78885"/>
                </a:cubicBezTo>
                <a:cubicBezTo>
                  <a:pt x="351509" y="95146"/>
                  <a:pt x="343250" y="110081"/>
                  <a:pt x="339217" y="126215"/>
                </a:cubicBezTo>
                <a:cubicBezTo>
                  <a:pt x="329312" y="165836"/>
                  <a:pt x="334757" y="147484"/>
                  <a:pt x="323441" y="181434"/>
                </a:cubicBezTo>
                <a:cubicBezTo>
                  <a:pt x="320812" y="202470"/>
                  <a:pt x="323426" y="224858"/>
                  <a:pt x="315553" y="244542"/>
                </a:cubicBezTo>
                <a:cubicBezTo>
                  <a:pt x="312032" y="253344"/>
                  <a:pt x="301346" y="259643"/>
                  <a:pt x="291890" y="260318"/>
                </a:cubicBezTo>
                <a:cubicBezTo>
                  <a:pt x="262922" y="262387"/>
                  <a:pt x="234045" y="255059"/>
                  <a:pt x="205123" y="252430"/>
                </a:cubicBezTo>
                <a:cubicBezTo>
                  <a:pt x="197235" y="249801"/>
                  <a:pt x="187339" y="250421"/>
                  <a:pt x="181460" y="244542"/>
                </a:cubicBezTo>
                <a:cubicBezTo>
                  <a:pt x="120412" y="183490"/>
                  <a:pt x="166816" y="218182"/>
                  <a:pt x="142020" y="173546"/>
                </a:cubicBezTo>
                <a:cubicBezTo>
                  <a:pt x="132812" y="156971"/>
                  <a:pt x="126245" y="136733"/>
                  <a:pt x="110469" y="126215"/>
                </a:cubicBezTo>
                <a:cubicBezTo>
                  <a:pt x="56224" y="90050"/>
                  <a:pt x="81129" y="100658"/>
                  <a:pt x="39478" y="86773"/>
                </a:cubicBezTo>
                <a:cubicBezTo>
                  <a:pt x="15977" y="51519"/>
                  <a:pt x="8369" y="49101"/>
                  <a:pt x="39" y="15777"/>
                </a:cubicBezTo>
                <a:cubicBezTo>
                  <a:pt x="-599" y="13226"/>
                  <a:pt x="6612" y="2630"/>
                  <a:pt x="792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042100" y="3762687"/>
            <a:ext cx="268187" cy="213079"/>
          </a:xfrm>
          <a:custGeom>
            <a:avLst/>
            <a:gdLst>
              <a:gd name="connsiteX0" fmla="*/ 0 w 268187"/>
              <a:gd name="connsiteY0" fmla="*/ 7980 h 213079"/>
              <a:gd name="connsiteX1" fmla="*/ 0 w 268187"/>
              <a:gd name="connsiteY1" fmla="*/ 7980 h 213079"/>
              <a:gd name="connsiteX2" fmla="*/ 236635 w 268187"/>
              <a:gd name="connsiteY2" fmla="*/ 7980 h 213079"/>
              <a:gd name="connsiteX3" fmla="*/ 268187 w 268187"/>
              <a:gd name="connsiteY3" fmla="*/ 15869 h 213079"/>
              <a:gd name="connsiteX4" fmla="*/ 252411 w 268187"/>
              <a:gd name="connsiteY4" fmla="*/ 102642 h 213079"/>
              <a:gd name="connsiteX5" fmla="*/ 228748 w 268187"/>
              <a:gd name="connsiteY5" fmla="*/ 149972 h 213079"/>
              <a:gd name="connsiteX6" fmla="*/ 205084 w 268187"/>
              <a:gd name="connsiteY6" fmla="*/ 165749 h 213079"/>
              <a:gd name="connsiteX7" fmla="*/ 197196 w 268187"/>
              <a:gd name="connsiteY7" fmla="*/ 189414 h 213079"/>
              <a:gd name="connsiteX8" fmla="*/ 149869 w 268187"/>
              <a:gd name="connsiteY8" fmla="*/ 213079 h 213079"/>
              <a:gd name="connsiteX9" fmla="*/ 78878 w 268187"/>
              <a:gd name="connsiteY9" fmla="*/ 205191 h 213079"/>
              <a:gd name="connsiteX10" fmla="*/ 70990 w 268187"/>
              <a:gd name="connsiteY10" fmla="*/ 181526 h 213079"/>
              <a:gd name="connsiteX11" fmla="*/ 47327 w 268187"/>
              <a:gd name="connsiteY11" fmla="*/ 165749 h 213079"/>
              <a:gd name="connsiteX12" fmla="*/ 39439 w 268187"/>
              <a:gd name="connsiteY12" fmla="*/ 142084 h 213079"/>
              <a:gd name="connsiteX13" fmla="*/ 23663 w 268187"/>
              <a:gd name="connsiteY13" fmla="*/ 86865 h 213079"/>
              <a:gd name="connsiteX14" fmla="*/ 7887 w 268187"/>
              <a:gd name="connsiteY14" fmla="*/ 63199 h 213079"/>
              <a:gd name="connsiteX15" fmla="*/ 0 w 268187"/>
              <a:gd name="connsiteY15" fmla="*/ 7980 h 21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187" h="213079">
                <a:moveTo>
                  <a:pt x="0" y="7980"/>
                </a:moveTo>
                <a:lnTo>
                  <a:pt x="0" y="7980"/>
                </a:lnTo>
                <a:cubicBezTo>
                  <a:pt x="125189" y="1391"/>
                  <a:pt x="131213" y="-6077"/>
                  <a:pt x="236635" y="7980"/>
                </a:cubicBezTo>
                <a:cubicBezTo>
                  <a:pt x="247381" y="9413"/>
                  <a:pt x="257670" y="13239"/>
                  <a:pt x="268187" y="15869"/>
                </a:cubicBezTo>
                <a:cubicBezTo>
                  <a:pt x="261803" y="60557"/>
                  <a:pt x="263037" y="65449"/>
                  <a:pt x="252411" y="102642"/>
                </a:cubicBezTo>
                <a:cubicBezTo>
                  <a:pt x="247279" y="120604"/>
                  <a:pt x="242575" y="136144"/>
                  <a:pt x="228748" y="149972"/>
                </a:cubicBezTo>
                <a:cubicBezTo>
                  <a:pt x="222045" y="156676"/>
                  <a:pt x="212972" y="160490"/>
                  <a:pt x="205084" y="165749"/>
                </a:cubicBezTo>
                <a:cubicBezTo>
                  <a:pt x="202455" y="173637"/>
                  <a:pt x="202390" y="182921"/>
                  <a:pt x="197196" y="189414"/>
                </a:cubicBezTo>
                <a:cubicBezTo>
                  <a:pt x="186075" y="203317"/>
                  <a:pt x="165459" y="207882"/>
                  <a:pt x="149869" y="213079"/>
                </a:cubicBezTo>
                <a:cubicBezTo>
                  <a:pt x="126205" y="210450"/>
                  <a:pt x="100984" y="214034"/>
                  <a:pt x="78878" y="205191"/>
                </a:cubicBezTo>
                <a:cubicBezTo>
                  <a:pt x="71158" y="202103"/>
                  <a:pt x="76184" y="188019"/>
                  <a:pt x="70990" y="181526"/>
                </a:cubicBezTo>
                <a:cubicBezTo>
                  <a:pt x="65068" y="174123"/>
                  <a:pt x="55215" y="171008"/>
                  <a:pt x="47327" y="165749"/>
                </a:cubicBezTo>
                <a:cubicBezTo>
                  <a:pt x="44698" y="157861"/>
                  <a:pt x="41723" y="150079"/>
                  <a:pt x="39439" y="142084"/>
                </a:cubicBezTo>
                <a:cubicBezTo>
                  <a:pt x="36069" y="130288"/>
                  <a:pt x="29968" y="99475"/>
                  <a:pt x="23663" y="86865"/>
                </a:cubicBezTo>
                <a:cubicBezTo>
                  <a:pt x="19423" y="78385"/>
                  <a:pt x="13146" y="71088"/>
                  <a:pt x="7887" y="63199"/>
                </a:cubicBezTo>
                <a:lnTo>
                  <a:pt x="0" y="798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180755" y="5126864"/>
            <a:ext cx="274810" cy="166270"/>
          </a:xfrm>
          <a:custGeom>
            <a:avLst/>
            <a:gdLst>
              <a:gd name="connsiteX0" fmla="*/ 34878 w 274810"/>
              <a:gd name="connsiteY0" fmla="*/ 8501 h 166270"/>
              <a:gd name="connsiteX1" fmla="*/ 271513 w 274810"/>
              <a:gd name="connsiteY1" fmla="*/ 8501 h 166270"/>
              <a:gd name="connsiteX2" fmla="*/ 263625 w 274810"/>
              <a:gd name="connsiteY2" fmla="*/ 40055 h 166270"/>
              <a:gd name="connsiteX3" fmla="*/ 239962 w 274810"/>
              <a:gd name="connsiteY3" fmla="*/ 126827 h 166270"/>
              <a:gd name="connsiteX4" fmla="*/ 232074 w 274810"/>
              <a:gd name="connsiteY4" fmla="*/ 150493 h 166270"/>
              <a:gd name="connsiteX5" fmla="*/ 208410 w 274810"/>
              <a:gd name="connsiteY5" fmla="*/ 166270 h 166270"/>
              <a:gd name="connsiteX6" fmla="*/ 161083 w 274810"/>
              <a:gd name="connsiteY6" fmla="*/ 134716 h 166270"/>
              <a:gd name="connsiteX7" fmla="*/ 137420 w 274810"/>
              <a:gd name="connsiteY7" fmla="*/ 118939 h 166270"/>
              <a:gd name="connsiteX8" fmla="*/ 105868 w 274810"/>
              <a:gd name="connsiteY8" fmla="*/ 63720 h 166270"/>
              <a:gd name="connsiteX9" fmla="*/ 82205 w 274810"/>
              <a:gd name="connsiteY9" fmla="*/ 55832 h 166270"/>
              <a:gd name="connsiteX10" fmla="*/ 26990 w 274810"/>
              <a:gd name="connsiteY10" fmla="*/ 24278 h 166270"/>
              <a:gd name="connsiteX11" fmla="*/ 34878 w 274810"/>
              <a:gd name="connsiteY11" fmla="*/ 8501 h 1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10" h="166270">
                <a:moveTo>
                  <a:pt x="34878" y="8501"/>
                </a:moveTo>
                <a:cubicBezTo>
                  <a:pt x="75632" y="5872"/>
                  <a:pt x="236038" y="-9238"/>
                  <a:pt x="271513" y="8501"/>
                </a:cubicBezTo>
                <a:cubicBezTo>
                  <a:pt x="281210" y="13350"/>
                  <a:pt x="266740" y="29670"/>
                  <a:pt x="263625" y="40055"/>
                </a:cubicBezTo>
                <a:cubicBezTo>
                  <a:pt x="212858" y="209294"/>
                  <a:pt x="275905" y="-16955"/>
                  <a:pt x="239962" y="126827"/>
                </a:cubicBezTo>
                <a:cubicBezTo>
                  <a:pt x="237945" y="134894"/>
                  <a:pt x="237268" y="144000"/>
                  <a:pt x="232074" y="150493"/>
                </a:cubicBezTo>
                <a:cubicBezTo>
                  <a:pt x="226152" y="157896"/>
                  <a:pt x="216298" y="161011"/>
                  <a:pt x="208410" y="166270"/>
                </a:cubicBezTo>
                <a:lnTo>
                  <a:pt x="161083" y="134716"/>
                </a:lnTo>
                <a:lnTo>
                  <a:pt x="137420" y="118939"/>
                </a:lnTo>
                <a:cubicBezTo>
                  <a:pt x="133538" y="111175"/>
                  <a:pt x="115160" y="71154"/>
                  <a:pt x="105868" y="63720"/>
                </a:cubicBezTo>
                <a:cubicBezTo>
                  <a:pt x="99376" y="58526"/>
                  <a:pt x="89847" y="59107"/>
                  <a:pt x="82205" y="55832"/>
                </a:cubicBezTo>
                <a:cubicBezTo>
                  <a:pt x="-14582" y="14349"/>
                  <a:pt x="106194" y="63884"/>
                  <a:pt x="26990" y="24278"/>
                </a:cubicBezTo>
                <a:cubicBezTo>
                  <a:pt x="-13971" y="3796"/>
                  <a:pt x="-5876" y="11130"/>
                  <a:pt x="34878" y="8501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234924" y="5103811"/>
            <a:ext cx="531184" cy="212988"/>
          </a:xfrm>
          <a:custGeom>
            <a:avLst/>
            <a:gdLst>
              <a:gd name="connsiteX0" fmla="*/ 0 w 531184"/>
              <a:gd name="connsiteY0" fmla="*/ 0 h 212988"/>
              <a:gd name="connsiteX1" fmla="*/ 0 w 531184"/>
              <a:gd name="connsiteY1" fmla="*/ 0 h 212988"/>
              <a:gd name="connsiteX2" fmla="*/ 134094 w 531184"/>
              <a:gd name="connsiteY2" fmla="*/ 7889 h 212988"/>
              <a:gd name="connsiteX3" fmla="*/ 189309 w 531184"/>
              <a:gd name="connsiteY3" fmla="*/ 15777 h 212988"/>
              <a:gd name="connsiteX4" fmla="*/ 260300 w 531184"/>
              <a:gd name="connsiteY4" fmla="*/ 23666 h 212988"/>
              <a:gd name="connsiteX5" fmla="*/ 489048 w 531184"/>
              <a:gd name="connsiteY5" fmla="*/ 15777 h 212988"/>
              <a:gd name="connsiteX6" fmla="*/ 528487 w 531184"/>
              <a:gd name="connsiteY6" fmla="*/ 23666 h 212988"/>
              <a:gd name="connsiteX7" fmla="*/ 520599 w 531184"/>
              <a:gd name="connsiteY7" fmla="*/ 86773 h 212988"/>
              <a:gd name="connsiteX8" fmla="*/ 512711 w 531184"/>
              <a:gd name="connsiteY8" fmla="*/ 197211 h 212988"/>
              <a:gd name="connsiteX9" fmla="*/ 489048 w 531184"/>
              <a:gd name="connsiteY9" fmla="*/ 205099 h 212988"/>
              <a:gd name="connsiteX10" fmla="*/ 418057 w 531184"/>
              <a:gd name="connsiteY10" fmla="*/ 212988 h 212988"/>
              <a:gd name="connsiteX11" fmla="*/ 252412 w 531184"/>
              <a:gd name="connsiteY11" fmla="*/ 197211 h 212988"/>
              <a:gd name="connsiteX12" fmla="*/ 205085 w 531184"/>
              <a:gd name="connsiteY12" fmla="*/ 181434 h 212988"/>
              <a:gd name="connsiteX13" fmla="*/ 141982 w 531184"/>
              <a:gd name="connsiteY13" fmla="*/ 110438 h 212988"/>
              <a:gd name="connsiteX14" fmla="*/ 110430 w 531184"/>
              <a:gd name="connsiteY14" fmla="*/ 94661 h 212988"/>
              <a:gd name="connsiteX15" fmla="*/ 63103 w 531184"/>
              <a:gd name="connsiteY15" fmla="*/ 63108 h 212988"/>
              <a:gd name="connsiteX16" fmla="*/ 15776 w 531184"/>
              <a:gd name="connsiteY16" fmla="*/ 47331 h 212988"/>
              <a:gd name="connsiteX17" fmla="*/ 0 w 531184"/>
              <a:gd name="connsiteY17" fmla="*/ 0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184" h="212988">
                <a:moveTo>
                  <a:pt x="0" y="0"/>
                </a:moveTo>
                <a:lnTo>
                  <a:pt x="0" y="0"/>
                </a:lnTo>
                <a:cubicBezTo>
                  <a:pt x="44698" y="2630"/>
                  <a:pt x="89473" y="4170"/>
                  <a:pt x="134094" y="7889"/>
                </a:cubicBezTo>
                <a:cubicBezTo>
                  <a:pt x="152622" y="9433"/>
                  <a:pt x="170861" y="13471"/>
                  <a:pt x="189309" y="15777"/>
                </a:cubicBezTo>
                <a:cubicBezTo>
                  <a:pt x="212934" y="18730"/>
                  <a:pt x="236636" y="21036"/>
                  <a:pt x="260300" y="23666"/>
                </a:cubicBezTo>
                <a:cubicBezTo>
                  <a:pt x="336549" y="21036"/>
                  <a:pt x="412753" y="15777"/>
                  <a:pt x="489048" y="15777"/>
                </a:cubicBezTo>
                <a:cubicBezTo>
                  <a:pt x="502455" y="15777"/>
                  <a:pt x="523042" y="11415"/>
                  <a:pt x="528487" y="23666"/>
                </a:cubicBezTo>
                <a:cubicBezTo>
                  <a:pt x="537096" y="43038"/>
                  <a:pt x="522518" y="65661"/>
                  <a:pt x="520599" y="86773"/>
                </a:cubicBezTo>
                <a:cubicBezTo>
                  <a:pt x="517258" y="123528"/>
                  <a:pt x="522220" y="161551"/>
                  <a:pt x="512711" y="197211"/>
                </a:cubicBezTo>
                <a:cubicBezTo>
                  <a:pt x="510569" y="205245"/>
                  <a:pt x="497249" y="203732"/>
                  <a:pt x="489048" y="205099"/>
                </a:cubicBezTo>
                <a:cubicBezTo>
                  <a:pt x="465563" y="209014"/>
                  <a:pt x="441721" y="210358"/>
                  <a:pt x="418057" y="212988"/>
                </a:cubicBezTo>
                <a:cubicBezTo>
                  <a:pt x="362842" y="207729"/>
                  <a:pt x="307278" y="205340"/>
                  <a:pt x="252412" y="197211"/>
                </a:cubicBezTo>
                <a:cubicBezTo>
                  <a:pt x="235962" y="194774"/>
                  <a:pt x="205085" y="181434"/>
                  <a:pt x="205085" y="181434"/>
                </a:cubicBezTo>
                <a:cubicBezTo>
                  <a:pt x="175869" y="137608"/>
                  <a:pt x="182025" y="135467"/>
                  <a:pt x="141982" y="110438"/>
                </a:cubicBezTo>
                <a:cubicBezTo>
                  <a:pt x="132011" y="104205"/>
                  <a:pt x="120513" y="100711"/>
                  <a:pt x="110430" y="94661"/>
                </a:cubicBezTo>
                <a:cubicBezTo>
                  <a:pt x="94172" y="84906"/>
                  <a:pt x="81090" y="69104"/>
                  <a:pt x="63103" y="63108"/>
                </a:cubicBezTo>
                <a:lnTo>
                  <a:pt x="15776" y="47331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(Feb 2014) NWS </a:t>
            </a:r>
            <a:br>
              <a:rPr lang="en-US" dirty="0" smtClean="0"/>
            </a:br>
            <a:r>
              <a:rPr lang="en-US" dirty="0" smtClean="0"/>
              <a:t>ensemble-related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05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High-resolution Rapid Refresh</a:t>
            </a:r>
            <a:r>
              <a:rPr lang="en-US" dirty="0" smtClean="0"/>
              <a:t> (HRRR) 3-km grid over CONUS to + 15 h lead.  Can get small lagged ensemble.</a:t>
            </a:r>
          </a:p>
          <a:p>
            <a:r>
              <a:rPr lang="en-US" dirty="0" smtClean="0">
                <a:hlinkClick r:id="rId3"/>
              </a:rPr>
              <a:t>Short-range ensemble forecast </a:t>
            </a:r>
            <a:r>
              <a:rPr lang="en-US" dirty="0" smtClean="0"/>
              <a:t>(SREF) system; ~ 16-km grid, to + 84 h lead. Web products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5"/>
              </a:rPr>
              <a:t>Global Ensemble Forecast System </a:t>
            </a:r>
            <a:r>
              <a:rPr lang="en-US" dirty="0" smtClean="0"/>
              <a:t>(GEFS); T254 (~40 km @ 40° N) to day +8, T190 (~54 km @ 40° N) to day + 16.  Also reforecasts, discussed later.</a:t>
            </a:r>
          </a:p>
          <a:p>
            <a:r>
              <a:rPr lang="en-US" dirty="0" smtClean="0">
                <a:hlinkClick r:id="rId6"/>
              </a:rPr>
              <a:t>Climate Forecast System </a:t>
            </a:r>
            <a:r>
              <a:rPr lang="en-US" dirty="0" smtClean="0"/>
              <a:t>v. 2 (CFSv2); T126 (~ 80-km grid </a:t>
            </a:r>
            <a:r>
              <a:rPr lang="en-US" dirty="0"/>
              <a:t>@ 40° N) </a:t>
            </a:r>
            <a:r>
              <a:rPr lang="en-US" dirty="0" smtClean="0"/>
              <a:t>to +9 months.  Reforecasts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274638"/>
            <a:ext cx="862461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Cartoon of reforecast-based “analog” approach to probabilistic post-processing of subcritical winds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49792" y="3121161"/>
            <a:ext cx="130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Wind speed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1" y="3940578"/>
            <a:ext cx="1038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Forecast</a:t>
            </a:r>
          </a:p>
          <a:p>
            <a:pPr algn="ctr"/>
            <a:r>
              <a:rPr lang="en-US" sz="1600" dirty="0" smtClean="0"/>
              <a:t>Lead Time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9173" y="2821343"/>
            <a:ext cx="902314" cy="1086949"/>
            <a:chOff x="389173" y="2821343"/>
            <a:chExt cx="902314" cy="10869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9173" y="2821343"/>
              <a:ext cx="0" cy="1086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89173" y="3908292"/>
              <a:ext cx="902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89173" y="2916466"/>
              <a:ext cx="893278" cy="656861"/>
            </a:xfrm>
            <a:custGeom>
              <a:avLst/>
              <a:gdLst>
                <a:gd name="connsiteX0" fmla="*/ 0 w 1370742"/>
                <a:gd name="connsiteY0" fmla="*/ 236761 h 656861"/>
                <a:gd name="connsiteX1" fmla="*/ 64574 w 1370742"/>
                <a:gd name="connsiteY1" fmla="*/ 139904 h 656861"/>
                <a:gd name="connsiteX2" fmla="*/ 96861 w 1370742"/>
                <a:gd name="connsiteY2" fmla="*/ 118380 h 656861"/>
                <a:gd name="connsiteX3" fmla="*/ 182960 w 1370742"/>
                <a:gd name="connsiteY3" fmla="*/ 96857 h 656861"/>
                <a:gd name="connsiteX4" fmla="*/ 204485 w 1370742"/>
                <a:gd name="connsiteY4" fmla="*/ 64571 h 656861"/>
                <a:gd name="connsiteX5" fmla="*/ 269060 w 1370742"/>
                <a:gd name="connsiteY5" fmla="*/ 0 h 656861"/>
                <a:gd name="connsiteX6" fmla="*/ 344396 w 1370742"/>
                <a:gd name="connsiteY6" fmla="*/ 43047 h 656861"/>
                <a:gd name="connsiteX7" fmla="*/ 387446 w 1370742"/>
                <a:gd name="connsiteY7" fmla="*/ 53809 h 656861"/>
                <a:gd name="connsiteX8" fmla="*/ 430495 w 1370742"/>
                <a:gd name="connsiteY8" fmla="*/ 75333 h 656861"/>
                <a:gd name="connsiteX9" fmla="*/ 527357 w 1370742"/>
                <a:gd name="connsiteY9" fmla="*/ 53809 h 656861"/>
                <a:gd name="connsiteX10" fmla="*/ 559644 w 1370742"/>
                <a:gd name="connsiteY10" fmla="*/ 64571 h 656861"/>
                <a:gd name="connsiteX11" fmla="*/ 613456 w 1370742"/>
                <a:gd name="connsiteY11" fmla="*/ 129142 h 656861"/>
                <a:gd name="connsiteX12" fmla="*/ 678031 w 1370742"/>
                <a:gd name="connsiteY12" fmla="*/ 193713 h 656861"/>
                <a:gd name="connsiteX13" fmla="*/ 710318 w 1370742"/>
                <a:gd name="connsiteY13" fmla="*/ 258285 h 656861"/>
                <a:gd name="connsiteX14" fmla="*/ 742605 w 1370742"/>
                <a:gd name="connsiteY14" fmla="*/ 279808 h 656861"/>
                <a:gd name="connsiteX15" fmla="*/ 785654 w 1370742"/>
                <a:gd name="connsiteY15" fmla="*/ 333618 h 656861"/>
                <a:gd name="connsiteX16" fmla="*/ 839466 w 1370742"/>
                <a:gd name="connsiteY16" fmla="*/ 387427 h 656861"/>
                <a:gd name="connsiteX17" fmla="*/ 871754 w 1370742"/>
                <a:gd name="connsiteY17" fmla="*/ 473522 h 656861"/>
                <a:gd name="connsiteX18" fmla="*/ 925566 w 1370742"/>
                <a:gd name="connsiteY18" fmla="*/ 505808 h 656861"/>
                <a:gd name="connsiteX19" fmla="*/ 990140 w 1370742"/>
                <a:gd name="connsiteY19" fmla="*/ 527331 h 656861"/>
                <a:gd name="connsiteX20" fmla="*/ 1043952 w 1370742"/>
                <a:gd name="connsiteY20" fmla="*/ 591903 h 656861"/>
                <a:gd name="connsiteX21" fmla="*/ 1054714 w 1370742"/>
                <a:gd name="connsiteY21" fmla="*/ 624188 h 656861"/>
                <a:gd name="connsiteX22" fmla="*/ 1087002 w 1370742"/>
                <a:gd name="connsiteY22" fmla="*/ 602664 h 656861"/>
                <a:gd name="connsiteX23" fmla="*/ 1130051 w 1370742"/>
                <a:gd name="connsiteY23" fmla="*/ 581141 h 656861"/>
                <a:gd name="connsiteX24" fmla="*/ 1140814 w 1370742"/>
                <a:gd name="connsiteY24" fmla="*/ 613426 h 656861"/>
                <a:gd name="connsiteX25" fmla="*/ 1151576 w 1370742"/>
                <a:gd name="connsiteY25" fmla="*/ 656474 h 656861"/>
                <a:gd name="connsiteX26" fmla="*/ 1183863 w 1370742"/>
                <a:gd name="connsiteY26" fmla="*/ 624188 h 656861"/>
                <a:gd name="connsiteX27" fmla="*/ 1205388 w 1370742"/>
                <a:gd name="connsiteY27" fmla="*/ 581141 h 656861"/>
                <a:gd name="connsiteX28" fmla="*/ 1237675 w 1370742"/>
                <a:gd name="connsiteY28" fmla="*/ 538093 h 656861"/>
                <a:gd name="connsiteX29" fmla="*/ 1259200 w 1370742"/>
                <a:gd name="connsiteY29" fmla="*/ 441236 h 656861"/>
                <a:gd name="connsiteX30" fmla="*/ 1334537 w 1370742"/>
                <a:gd name="connsiteY30" fmla="*/ 398189 h 656861"/>
                <a:gd name="connsiteX31" fmla="*/ 1366824 w 1370742"/>
                <a:gd name="connsiteY31" fmla="*/ 387427 h 656861"/>
                <a:gd name="connsiteX32" fmla="*/ 1366824 w 1370742"/>
                <a:gd name="connsiteY32" fmla="*/ 312094 h 65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0742" h="656861">
                  <a:moveTo>
                    <a:pt x="0" y="236761"/>
                  </a:moveTo>
                  <a:cubicBezTo>
                    <a:pt x="133687" y="129815"/>
                    <a:pt x="-2924" y="258021"/>
                    <a:pt x="64574" y="139904"/>
                  </a:cubicBezTo>
                  <a:cubicBezTo>
                    <a:pt x="70992" y="128674"/>
                    <a:pt x="85292" y="124164"/>
                    <a:pt x="96861" y="118380"/>
                  </a:cubicBezTo>
                  <a:cubicBezTo>
                    <a:pt x="118920" y="107351"/>
                    <a:pt x="162500" y="100949"/>
                    <a:pt x="182960" y="96857"/>
                  </a:cubicBezTo>
                  <a:cubicBezTo>
                    <a:pt x="190135" y="86095"/>
                    <a:pt x="195892" y="74238"/>
                    <a:pt x="204485" y="64571"/>
                  </a:cubicBezTo>
                  <a:cubicBezTo>
                    <a:pt x="224709" y="41820"/>
                    <a:pt x="269060" y="0"/>
                    <a:pt x="269060" y="0"/>
                  </a:cubicBezTo>
                  <a:cubicBezTo>
                    <a:pt x="382267" y="28301"/>
                    <a:pt x="244653" y="-13946"/>
                    <a:pt x="344396" y="43047"/>
                  </a:cubicBezTo>
                  <a:cubicBezTo>
                    <a:pt x="357239" y="50385"/>
                    <a:pt x="373096" y="50222"/>
                    <a:pt x="387446" y="53809"/>
                  </a:cubicBezTo>
                  <a:cubicBezTo>
                    <a:pt x="401796" y="60984"/>
                    <a:pt x="414550" y="73561"/>
                    <a:pt x="430495" y="75333"/>
                  </a:cubicBezTo>
                  <a:cubicBezTo>
                    <a:pt x="439954" y="76384"/>
                    <a:pt x="514154" y="57110"/>
                    <a:pt x="527357" y="53809"/>
                  </a:cubicBezTo>
                  <a:cubicBezTo>
                    <a:pt x="538119" y="57396"/>
                    <a:pt x="550205" y="58278"/>
                    <a:pt x="559644" y="64571"/>
                  </a:cubicBezTo>
                  <a:cubicBezTo>
                    <a:pt x="599794" y="91337"/>
                    <a:pt x="584578" y="96657"/>
                    <a:pt x="613456" y="129142"/>
                  </a:cubicBezTo>
                  <a:cubicBezTo>
                    <a:pt x="633680" y="151892"/>
                    <a:pt x="678031" y="193713"/>
                    <a:pt x="678031" y="193713"/>
                  </a:cubicBezTo>
                  <a:cubicBezTo>
                    <a:pt x="686784" y="219973"/>
                    <a:pt x="689454" y="237422"/>
                    <a:pt x="710318" y="258285"/>
                  </a:cubicBezTo>
                  <a:cubicBezTo>
                    <a:pt x="719464" y="267431"/>
                    <a:pt x="731843" y="272634"/>
                    <a:pt x="742605" y="279808"/>
                  </a:cubicBezTo>
                  <a:cubicBezTo>
                    <a:pt x="763556" y="342660"/>
                    <a:pt x="736975" y="284941"/>
                    <a:pt x="785654" y="333618"/>
                  </a:cubicBezTo>
                  <a:cubicBezTo>
                    <a:pt x="857404" y="405364"/>
                    <a:pt x="753366" y="330029"/>
                    <a:pt x="839466" y="387427"/>
                  </a:cubicBezTo>
                  <a:cubicBezTo>
                    <a:pt x="845293" y="404906"/>
                    <a:pt x="864825" y="465604"/>
                    <a:pt x="871754" y="473522"/>
                  </a:cubicBezTo>
                  <a:cubicBezTo>
                    <a:pt x="885529" y="489264"/>
                    <a:pt x="906523" y="497152"/>
                    <a:pt x="925566" y="505808"/>
                  </a:cubicBezTo>
                  <a:cubicBezTo>
                    <a:pt x="946221" y="515196"/>
                    <a:pt x="990140" y="527331"/>
                    <a:pt x="990140" y="527331"/>
                  </a:cubicBezTo>
                  <a:cubicBezTo>
                    <a:pt x="1013941" y="551132"/>
                    <a:pt x="1028968" y="561937"/>
                    <a:pt x="1043952" y="591903"/>
                  </a:cubicBezTo>
                  <a:cubicBezTo>
                    <a:pt x="1049025" y="602049"/>
                    <a:pt x="1051127" y="613426"/>
                    <a:pt x="1054714" y="624188"/>
                  </a:cubicBezTo>
                  <a:cubicBezTo>
                    <a:pt x="1065477" y="617013"/>
                    <a:pt x="1078921" y="612764"/>
                    <a:pt x="1087002" y="602664"/>
                  </a:cubicBezTo>
                  <a:cubicBezTo>
                    <a:pt x="1117212" y="564904"/>
                    <a:pt x="1071141" y="561505"/>
                    <a:pt x="1130051" y="581141"/>
                  </a:cubicBezTo>
                  <a:cubicBezTo>
                    <a:pt x="1133639" y="591903"/>
                    <a:pt x="1137697" y="602519"/>
                    <a:pt x="1140814" y="613426"/>
                  </a:cubicBezTo>
                  <a:cubicBezTo>
                    <a:pt x="1144878" y="627648"/>
                    <a:pt x="1137227" y="652887"/>
                    <a:pt x="1151576" y="656474"/>
                  </a:cubicBezTo>
                  <a:cubicBezTo>
                    <a:pt x="1166342" y="660165"/>
                    <a:pt x="1175016" y="636573"/>
                    <a:pt x="1183863" y="624188"/>
                  </a:cubicBezTo>
                  <a:cubicBezTo>
                    <a:pt x="1193188" y="611134"/>
                    <a:pt x="1196885" y="594745"/>
                    <a:pt x="1205388" y="581141"/>
                  </a:cubicBezTo>
                  <a:cubicBezTo>
                    <a:pt x="1214895" y="565931"/>
                    <a:pt x="1226913" y="552442"/>
                    <a:pt x="1237675" y="538093"/>
                  </a:cubicBezTo>
                  <a:cubicBezTo>
                    <a:pt x="1238978" y="530275"/>
                    <a:pt x="1247423" y="458900"/>
                    <a:pt x="1259200" y="441236"/>
                  </a:cubicBezTo>
                  <a:cubicBezTo>
                    <a:pt x="1286095" y="400896"/>
                    <a:pt x="1292127" y="410306"/>
                    <a:pt x="1334537" y="398189"/>
                  </a:cubicBezTo>
                  <a:cubicBezTo>
                    <a:pt x="1345445" y="395073"/>
                    <a:pt x="1362841" y="398049"/>
                    <a:pt x="1366824" y="387427"/>
                  </a:cubicBezTo>
                  <a:cubicBezTo>
                    <a:pt x="1375641" y="363915"/>
                    <a:pt x="1366824" y="337205"/>
                    <a:pt x="1366824" y="3120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496" y="2312087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Today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89874" y="1689593"/>
            <a:ext cx="941011" cy="5061184"/>
            <a:chOff x="2489874" y="1689593"/>
            <a:chExt cx="941011" cy="5061184"/>
          </a:xfrm>
        </p:grpSpPr>
        <p:grpSp>
          <p:nvGrpSpPr>
            <p:cNvPr id="11" name="Group 10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645790" y="1689027"/>
            <a:ext cx="941011" cy="5061184"/>
            <a:chOff x="2489874" y="1689593"/>
            <a:chExt cx="941011" cy="5061184"/>
          </a:xfrm>
        </p:grpSpPr>
        <p:grpSp>
          <p:nvGrpSpPr>
            <p:cNvPr id="29" name="Group 28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14951" y="1689027"/>
            <a:ext cx="941011" cy="5061184"/>
            <a:chOff x="2489874" y="1689593"/>
            <a:chExt cx="941011" cy="5061184"/>
          </a:xfrm>
        </p:grpSpPr>
        <p:grpSp>
          <p:nvGrpSpPr>
            <p:cNvPr id="46" name="Group 45"/>
            <p:cNvGrpSpPr/>
            <p:nvPr/>
          </p:nvGrpSpPr>
          <p:grpSpPr>
            <a:xfrm>
              <a:off x="2489874" y="1689593"/>
              <a:ext cx="902314" cy="1086949"/>
              <a:chOff x="389173" y="2821343"/>
              <a:chExt cx="902314" cy="108694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0499" y="2980270"/>
              <a:ext cx="902314" cy="1086949"/>
              <a:chOff x="389173" y="2821343"/>
              <a:chExt cx="902314" cy="108694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28571" y="4314776"/>
              <a:ext cx="902314" cy="1086949"/>
              <a:chOff x="389173" y="2821343"/>
              <a:chExt cx="902314" cy="108694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28571" y="5663828"/>
              <a:ext cx="902314" cy="1086949"/>
              <a:chOff x="389173" y="2821343"/>
              <a:chExt cx="902314" cy="108694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9173" y="2821343"/>
                <a:ext cx="0" cy="10869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9173" y="3908292"/>
                <a:ext cx="90231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51"/>
              <p:cNvSpPr/>
              <p:nvPr/>
            </p:nvSpPr>
            <p:spPr>
              <a:xfrm>
                <a:off x="389173" y="2916466"/>
                <a:ext cx="893278" cy="656861"/>
              </a:xfrm>
              <a:custGeom>
                <a:avLst/>
                <a:gdLst>
                  <a:gd name="connsiteX0" fmla="*/ 0 w 1370742"/>
                  <a:gd name="connsiteY0" fmla="*/ 236761 h 656861"/>
                  <a:gd name="connsiteX1" fmla="*/ 64574 w 1370742"/>
                  <a:gd name="connsiteY1" fmla="*/ 139904 h 656861"/>
                  <a:gd name="connsiteX2" fmla="*/ 96861 w 1370742"/>
                  <a:gd name="connsiteY2" fmla="*/ 118380 h 656861"/>
                  <a:gd name="connsiteX3" fmla="*/ 182960 w 1370742"/>
                  <a:gd name="connsiteY3" fmla="*/ 96857 h 656861"/>
                  <a:gd name="connsiteX4" fmla="*/ 204485 w 1370742"/>
                  <a:gd name="connsiteY4" fmla="*/ 64571 h 656861"/>
                  <a:gd name="connsiteX5" fmla="*/ 269060 w 1370742"/>
                  <a:gd name="connsiteY5" fmla="*/ 0 h 656861"/>
                  <a:gd name="connsiteX6" fmla="*/ 344396 w 1370742"/>
                  <a:gd name="connsiteY6" fmla="*/ 43047 h 656861"/>
                  <a:gd name="connsiteX7" fmla="*/ 387446 w 1370742"/>
                  <a:gd name="connsiteY7" fmla="*/ 53809 h 656861"/>
                  <a:gd name="connsiteX8" fmla="*/ 430495 w 1370742"/>
                  <a:gd name="connsiteY8" fmla="*/ 75333 h 656861"/>
                  <a:gd name="connsiteX9" fmla="*/ 527357 w 1370742"/>
                  <a:gd name="connsiteY9" fmla="*/ 53809 h 656861"/>
                  <a:gd name="connsiteX10" fmla="*/ 559644 w 1370742"/>
                  <a:gd name="connsiteY10" fmla="*/ 64571 h 656861"/>
                  <a:gd name="connsiteX11" fmla="*/ 613456 w 1370742"/>
                  <a:gd name="connsiteY11" fmla="*/ 129142 h 656861"/>
                  <a:gd name="connsiteX12" fmla="*/ 678031 w 1370742"/>
                  <a:gd name="connsiteY12" fmla="*/ 193713 h 656861"/>
                  <a:gd name="connsiteX13" fmla="*/ 710318 w 1370742"/>
                  <a:gd name="connsiteY13" fmla="*/ 258285 h 656861"/>
                  <a:gd name="connsiteX14" fmla="*/ 742605 w 1370742"/>
                  <a:gd name="connsiteY14" fmla="*/ 279808 h 656861"/>
                  <a:gd name="connsiteX15" fmla="*/ 785654 w 1370742"/>
                  <a:gd name="connsiteY15" fmla="*/ 333618 h 656861"/>
                  <a:gd name="connsiteX16" fmla="*/ 839466 w 1370742"/>
                  <a:gd name="connsiteY16" fmla="*/ 387427 h 656861"/>
                  <a:gd name="connsiteX17" fmla="*/ 871754 w 1370742"/>
                  <a:gd name="connsiteY17" fmla="*/ 473522 h 656861"/>
                  <a:gd name="connsiteX18" fmla="*/ 925566 w 1370742"/>
                  <a:gd name="connsiteY18" fmla="*/ 505808 h 656861"/>
                  <a:gd name="connsiteX19" fmla="*/ 990140 w 1370742"/>
                  <a:gd name="connsiteY19" fmla="*/ 527331 h 656861"/>
                  <a:gd name="connsiteX20" fmla="*/ 1043952 w 1370742"/>
                  <a:gd name="connsiteY20" fmla="*/ 591903 h 656861"/>
                  <a:gd name="connsiteX21" fmla="*/ 1054714 w 1370742"/>
                  <a:gd name="connsiteY21" fmla="*/ 624188 h 656861"/>
                  <a:gd name="connsiteX22" fmla="*/ 1087002 w 1370742"/>
                  <a:gd name="connsiteY22" fmla="*/ 602664 h 656861"/>
                  <a:gd name="connsiteX23" fmla="*/ 1130051 w 1370742"/>
                  <a:gd name="connsiteY23" fmla="*/ 581141 h 656861"/>
                  <a:gd name="connsiteX24" fmla="*/ 1140814 w 1370742"/>
                  <a:gd name="connsiteY24" fmla="*/ 613426 h 656861"/>
                  <a:gd name="connsiteX25" fmla="*/ 1151576 w 1370742"/>
                  <a:gd name="connsiteY25" fmla="*/ 656474 h 656861"/>
                  <a:gd name="connsiteX26" fmla="*/ 1183863 w 1370742"/>
                  <a:gd name="connsiteY26" fmla="*/ 624188 h 656861"/>
                  <a:gd name="connsiteX27" fmla="*/ 1205388 w 1370742"/>
                  <a:gd name="connsiteY27" fmla="*/ 581141 h 656861"/>
                  <a:gd name="connsiteX28" fmla="*/ 1237675 w 1370742"/>
                  <a:gd name="connsiteY28" fmla="*/ 538093 h 656861"/>
                  <a:gd name="connsiteX29" fmla="*/ 1259200 w 1370742"/>
                  <a:gd name="connsiteY29" fmla="*/ 441236 h 656861"/>
                  <a:gd name="connsiteX30" fmla="*/ 1334537 w 1370742"/>
                  <a:gd name="connsiteY30" fmla="*/ 398189 h 656861"/>
                  <a:gd name="connsiteX31" fmla="*/ 1366824 w 1370742"/>
                  <a:gd name="connsiteY31" fmla="*/ 387427 h 656861"/>
                  <a:gd name="connsiteX32" fmla="*/ 1366824 w 1370742"/>
                  <a:gd name="connsiteY32" fmla="*/ 312094 h 656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0742" h="656861">
                    <a:moveTo>
                      <a:pt x="0" y="236761"/>
                    </a:moveTo>
                    <a:cubicBezTo>
                      <a:pt x="133687" y="129815"/>
                      <a:pt x="-2924" y="258021"/>
                      <a:pt x="64574" y="139904"/>
                    </a:cubicBezTo>
                    <a:cubicBezTo>
                      <a:pt x="70992" y="128674"/>
                      <a:pt x="85292" y="124164"/>
                      <a:pt x="96861" y="118380"/>
                    </a:cubicBezTo>
                    <a:cubicBezTo>
                      <a:pt x="118920" y="107351"/>
                      <a:pt x="162500" y="100949"/>
                      <a:pt x="182960" y="96857"/>
                    </a:cubicBezTo>
                    <a:cubicBezTo>
                      <a:pt x="190135" y="86095"/>
                      <a:pt x="195892" y="74238"/>
                      <a:pt x="204485" y="64571"/>
                    </a:cubicBezTo>
                    <a:cubicBezTo>
                      <a:pt x="224709" y="41820"/>
                      <a:pt x="269060" y="0"/>
                      <a:pt x="269060" y="0"/>
                    </a:cubicBezTo>
                    <a:cubicBezTo>
                      <a:pt x="382267" y="28301"/>
                      <a:pt x="244653" y="-13946"/>
                      <a:pt x="344396" y="43047"/>
                    </a:cubicBezTo>
                    <a:cubicBezTo>
                      <a:pt x="357239" y="50385"/>
                      <a:pt x="373096" y="50222"/>
                      <a:pt x="387446" y="53809"/>
                    </a:cubicBezTo>
                    <a:cubicBezTo>
                      <a:pt x="401796" y="60984"/>
                      <a:pt x="414550" y="73561"/>
                      <a:pt x="430495" y="75333"/>
                    </a:cubicBezTo>
                    <a:cubicBezTo>
                      <a:pt x="439954" y="76384"/>
                      <a:pt x="514154" y="57110"/>
                      <a:pt x="527357" y="53809"/>
                    </a:cubicBezTo>
                    <a:cubicBezTo>
                      <a:pt x="538119" y="57396"/>
                      <a:pt x="550205" y="58278"/>
                      <a:pt x="559644" y="64571"/>
                    </a:cubicBezTo>
                    <a:cubicBezTo>
                      <a:pt x="599794" y="91337"/>
                      <a:pt x="584578" y="96657"/>
                      <a:pt x="613456" y="129142"/>
                    </a:cubicBezTo>
                    <a:cubicBezTo>
                      <a:pt x="633680" y="151892"/>
                      <a:pt x="678031" y="193713"/>
                      <a:pt x="678031" y="193713"/>
                    </a:cubicBezTo>
                    <a:cubicBezTo>
                      <a:pt x="686784" y="219973"/>
                      <a:pt x="689454" y="237422"/>
                      <a:pt x="710318" y="258285"/>
                    </a:cubicBezTo>
                    <a:cubicBezTo>
                      <a:pt x="719464" y="267431"/>
                      <a:pt x="731843" y="272634"/>
                      <a:pt x="742605" y="279808"/>
                    </a:cubicBezTo>
                    <a:cubicBezTo>
                      <a:pt x="763556" y="342660"/>
                      <a:pt x="736975" y="284941"/>
                      <a:pt x="785654" y="333618"/>
                    </a:cubicBezTo>
                    <a:cubicBezTo>
                      <a:pt x="857404" y="405364"/>
                      <a:pt x="753366" y="330029"/>
                      <a:pt x="839466" y="387427"/>
                    </a:cubicBezTo>
                    <a:cubicBezTo>
                      <a:pt x="845293" y="404906"/>
                      <a:pt x="864825" y="465604"/>
                      <a:pt x="871754" y="473522"/>
                    </a:cubicBezTo>
                    <a:cubicBezTo>
                      <a:pt x="885529" y="489264"/>
                      <a:pt x="906523" y="497152"/>
                      <a:pt x="925566" y="505808"/>
                    </a:cubicBezTo>
                    <a:cubicBezTo>
                      <a:pt x="946221" y="515196"/>
                      <a:pt x="990140" y="527331"/>
                      <a:pt x="990140" y="527331"/>
                    </a:cubicBezTo>
                    <a:cubicBezTo>
                      <a:pt x="1013941" y="551132"/>
                      <a:pt x="1028968" y="561937"/>
                      <a:pt x="1043952" y="591903"/>
                    </a:cubicBezTo>
                    <a:cubicBezTo>
                      <a:pt x="1049025" y="602049"/>
                      <a:pt x="1051127" y="613426"/>
                      <a:pt x="1054714" y="624188"/>
                    </a:cubicBezTo>
                    <a:cubicBezTo>
                      <a:pt x="1065477" y="617013"/>
                      <a:pt x="1078921" y="612764"/>
                      <a:pt x="1087002" y="602664"/>
                    </a:cubicBezTo>
                    <a:cubicBezTo>
                      <a:pt x="1117212" y="564904"/>
                      <a:pt x="1071141" y="561505"/>
                      <a:pt x="1130051" y="581141"/>
                    </a:cubicBezTo>
                    <a:cubicBezTo>
                      <a:pt x="1133639" y="591903"/>
                      <a:pt x="1137697" y="602519"/>
                      <a:pt x="1140814" y="613426"/>
                    </a:cubicBezTo>
                    <a:cubicBezTo>
                      <a:pt x="1144878" y="627648"/>
                      <a:pt x="1137227" y="652887"/>
                      <a:pt x="1151576" y="656474"/>
                    </a:cubicBezTo>
                    <a:cubicBezTo>
                      <a:pt x="1166342" y="660165"/>
                      <a:pt x="1175016" y="636573"/>
                      <a:pt x="1183863" y="624188"/>
                    </a:cubicBezTo>
                    <a:cubicBezTo>
                      <a:pt x="1193188" y="611134"/>
                      <a:pt x="1196885" y="594745"/>
                      <a:pt x="1205388" y="581141"/>
                    </a:cubicBezTo>
                    <a:cubicBezTo>
                      <a:pt x="1214895" y="565931"/>
                      <a:pt x="1226913" y="552442"/>
                      <a:pt x="1237675" y="538093"/>
                    </a:cubicBezTo>
                    <a:cubicBezTo>
                      <a:pt x="1238978" y="530275"/>
                      <a:pt x="1247423" y="458900"/>
                      <a:pt x="1259200" y="441236"/>
                    </a:cubicBezTo>
                    <a:cubicBezTo>
                      <a:pt x="1286095" y="400896"/>
                      <a:pt x="1292127" y="410306"/>
                      <a:pt x="1334537" y="398189"/>
                    </a:cubicBezTo>
                    <a:cubicBezTo>
                      <a:pt x="1345445" y="395073"/>
                      <a:pt x="1362841" y="398049"/>
                      <a:pt x="1366824" y="387427"/>
                    </a:cubicBezTo>
                    <a:cubicBezTo>
                      <a:pt x="1375641" y="363915"/>
                      <a:pt x="1366824" y="337205"/>
                      <a:pt x="1366824" y="31209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52921" y="4786664"/>
            <a:ext cx="1948257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4</a:t>
            </a:r>
            <a:r>
              <a:rPr lang="en-US" dirty="0" smtClean="0"/>
              <a:t>: Make </a:t>
            </a:r>
          </a:p>
          <a:p>
            <a:r>
              <a:rPr lang="en-US" dirty="0" smtClean="0"/>
              <a:t>probability</a:t>
            </a:r>
          </a:p>
          <a:p>
            <a:r>
              <a:rPr lang="en-US" dirty="0" smtClean="0"/>
              <a:t>forecast from</a:t>
            </a:r>
          </a:p>
          <a:p>
            <a:r>
              <a:rPr lang="en-US" dirty="0" smtClean="0"/>
              <a:t>relative frequency.</a:t>
            </a:r>
          </a:p>
          <a:p>
            <a:endParaRPr lang="en-US" dirty="0"/>
          </a:p>
          <a:p>
            <a:r>
              <a:rPr lang="en-US" dirty="0" smtClean="0"/>
              <a:t>( here = 5 / 12 )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  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516227" y="1806449"/>
            <a:ext cx="899216" cy="489568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16227" y="3029155"/>
            <a:ext cx="907104" cy="552337"/>
          </a:xfrm>
          <a:custGeom>
            <a:avLst/>
            <a:gdLst>
              <a:gd name="connsiteX0" fmla="*/ 0 w 907104"/>
              <a:gd name="connsiteY0" fmla="*/ 118327 h 552337"/>
              <a:gd name="connsiteX1" fmla="*/ 47327 w 907104"/>
              <a:gd name="connsiteY1" fmla="*/ 78885 h 552337"/>
              <a:gd name="connsiteX2" fmla="*/ 94654 w 907104"/>
              <a:gd name="connsiteY2" fmla="*/ 39443 h 552337"/>
              <a:gd name="connsiteX3" fmla="*/ 173533 w 907104"/>
              <a:gd name="connsiteY3" fmla="*/ 23666 h 552337"/>
              <a:gd name="connsiteX4" fmla="*/ 212972 w 907104"/>
              <a:gd name="connsiteY4" fmla="*/ 7889 h 552337"/>
              <a:gd name="connsiteX5" fmla="*/ 236636 w 907104"/>
              <a:gd name="connsiteY5" fmla="*/ 0 h 552337"/>
              <a:gd name="connsiteX6" fmla="*/ 283963 w 907104"/>
              <a:gd name="connsiteY6" fmla="*/ 7889 h 552337"/>
              <a:gd name="connsiteX7" fmla="*/ 307626 w 907104"/>
              <a:gd name="connsiteY7" fmla="*/ 63108 h 552337"/>
              <a:gd name="connsiteX8" fmla="*/ 299738 w 907104"/>
              <a:gd name="connsiteY8" fmla="*/ 102550 h 552337"/>
              <a:gd name="connsiteX9" fmla="*/ 291851 w 907104"/>
              <a:gd name="connsiteY9" fmla="*/ 157769 h 552337"/>
              <a:gd name="connsiteX10" fmla="*/ 315514 w 907104"/>
              <a:gd name="connsiteY10" fmla="*/ 228765 h 552337"/>
              <a:gd name="connsiteX11" fmla="*/ 339178 w 907104"/>
              <a:gd name="connsiteY11" fmla="*/ 283984 h 552337"/>
              <a:gd name="connsiteX12" fmla="*/ 362841 w 907104"/>
              <a:gd name="connsiteY12" fmla="*/ 307649 h 552337"/>
              <a:gd name="connsiteX13" fmla="*/ 386505 w 907104"/>
              <a:gd name="connsiteY13" fmla="*/ 354980 h 552337"/>
              <a:gd name="connsiteX14" fmla="*/ 394393 w 907104"/>
              <a:gd name="connsiteY14" fmla="*/ 386533 h 552337"/>
              <a:gd name="connsiteX15" fmla="*/ 425944 w 907104"/>
              <a:gd name="connsiteY15" fmla="*/ 441752 h 552337"/>
              <a:gd name="connsiteX16" fmla="*/ 465384 w 907104"/>
              <a:gd name="connsiteY16" fmla="*/ 504860 h 552337"/>
              <a:gd name="connsiteX17" fmla="*/ 575814 w 907104"/>
              <a:gd name="connsiteY17" fmla="*/ 512748 h 552337"/>
              <a:gd name="connsiteX18" fmla="*/ 599477 w 907104"/>
              <a:gd name="connsiteY18" fmla="*/ 528525 h 552337"/>
              <a:gd name="connsiteX19" fmla="*/ 623141 w 907104"/>
              <a:gd name="connsiteY19" fmla="*/ 552190 h 552337"/>
              <a:gd name="connsiteX20" fmla="*/ 654692 w 907104"/>
              <a:gd name="connsiteY20" fmla="*/ 536413 h 552337"/>
              <a:gd name="connsiteX21" fmla="*/ 678356 w 907104"/>
              <a:gd name="connsiteY21" fmla="*/ 528525 h 552337"/>
              <a:gd name="connsiteX22" fmla="*/ 733571 w 907104"/>
              <a:gd name="connsiteY22" fmla="*/ 496971 h 552337"/>
              <a:gd name="connsiteX23" fmla="*/ 757234 w 907104"/>
              <a:gd name="connsiteY23" fmla="*/ 504860 h 552337"/>
              <a:gd name="connsiteX24" fmla="*/ 859776 w 907104"/>
              <a:gd name="connsiteY24" fmla="*/ 528525 h 552337"/>
              <a:gd name="connsiteX25" fmla="*/ 907104 w 907104"/>
              <a:gd name="connsiteY25" fmla="*/ 520637 h 5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7104" h="552337">
                <a:moveTo>
                  <a:pt x="0" y="118327"/>
                </a:moveTo>
                <a:cubicBezTo>
                  <a:pt x="15776" y="105180"/>
                  <a:pt x="32806" y="93407"/>
                  <a:pt x="47327" y="78885"/>
                </a:cubicBezTo>
                <a:cubicBezTo>
                  <a:pt x="75552" y="50658"/>
                  <a:pt x="47273" y="52981"/>
                  <a:pt x="94654" y="39443"/>
                </a:cubicBezTo>
                <a:cubicBezTo>
                  <a:pt x="120436" y="32076"/>
                  <a:pt x="173533" y="23666"/>
                  <a:pt x="173533" y="23666"/>
                </a:cubicBezTo>
                <a:cubicBezTo>
                  <a:pt x="186679" y="18407"/>
                  <a:pt x="199714" y="12861"/>
                  <a:pt x="212972" y="7889"/>
                </a:cubicBezTo>
                <a:cubicBezTo>
                  <a:pt x="220757" y="4969"/>
                  <a:pt x="228321" y="0"/>
                  <a:pt x="236636" y="0"/>
                </a:cubicBezTo>
                <a:cubicBezTo>
                  <a:pt x="252629" y="0"/>
                  <a:pt x="268187" y="5259"/>
                  <a:pt x="283963" y="7889"/>
                </a:cubicBezTo>
                <a:cubicBezTo>
                  <a:pt x="287042" y="14048"/>
                  <a:pt x="307626" y="51503"/>
                  <a:pt x="307626" y="63108"/>
                </a:cubicBezTo>
                <a:cubicBezTo>
                  <a:pt x="307626" y="76516"/>
                  <a:pt x="301942" y="89325"/>
                  <a:pt x="299738" y="102550"/>
                </a:cubicBezTo>
                <a:cubicBezTo>
                  <a:pt x="296682" y="120890"/>
                  <a:pt x="294480" y="139363"/>
                  <a:pt x="291851" y="157769"/>
                </a:cubicBezTo>
                <a:cubicBezTo>
                  <a:pt x="306493" y="245635"/>
                  <a:pt x="287786" y="173306"/>
                  <a:pt x="315514" y="228765"/>
                </a:cubicBezTo>
                <a:cubicBezTo>
                  <a:pt x="332680" y="263099"/>
                  <a:pt x="311822" y="245682"/>
                  <a:pt x="339178" y="283984"/>
                </a:cubicBezTo>
                <a:cubicBezTo>
                  <a:pt x="345662" y="293062"/>
                  <a:pt x="354953" y="299761"/>
                  <a:pt x="362841" y="307649"/>
                </a:cubicBezTo>
                <a:cubicBezTo>
                  <a:pt x="396078" y="407365"/>
                  <a:pt x="340632" y="247937"/>
                  <a:pt x="386505" y="354980"/>
                </a:cubicBezTo>
                <a:cubicBezTo>
                  <a:pt x="390775" y="364945"/>
                  <a:pt x="389907" y="376663"/>
                  <a:pt x="394393" y="386533"/>
                </a:cubicBezTo>
                <a:cubicBezTo>
                  <a:pt x="403165" y="405832"/>
                  <a:pt x="417061" y="422504"/>
                  <a:pt x="425944" y="441752"/>
                </a:cubicBezTo>
                <a:cubicBezTo>
                  <a:pt x="436376" y="464356"/>
                  <a:pt x="432639" y="499081"/>
                  <a:pt x="465384" y="504860"/>
                </a:cubicBezTo>
                <a:cubicBezTo>
                  <a:pt x="501726" y="511274"/>
                  <a:pt x="539004" y="510119"/>
                  <a:pt x="575814" y="512748"/>
                </a:cubicBezTo>
                <a:cubicBezTo>
                  <a:pt x="583702" y="518007"/>
                  <a:pt x="592194" y="522456"/>
                  <a:pt x="599477" y="528525"/>
                </a:cubicBezTo>
                <a:cubicBezTo>
                  <a:pt x="608047" y="535667"/>
                  <a:pt x="612098" y="550612"/>
                  <a:pt x="623141" y="552190"/>
                </a:cubicBezTo>
                <a:cubicBezTo>
                  <a:pt x="634781" y="553853"/>
                  <a:pt x="643884" y="541045"/>
                  <a:pt x="654692" y="536413"/>
                </a:cubicBezTo>
                <a:cubicBezTo>
                  <a:pt x="662334" y="533138"/>
                  <a:pt x="670468" y="531154"/>
                  <a:pt x="678356" y="528525"/>
                </a:cubicBezTo>
                <a:cubicBezTo>
                  <a:pt x="691164" y="518918"/>
                  <a:pt x="713496" y="496971"/>
                  <a:pt x="733571" y="496971"/>
                </a:cubicBezTo>
                <a:cubicBezTo>
                  <a:pt x="741885" y="496971"/>
                  <a:pt x="749132" y="502990"/>
                  <a:pt x="757234" y="504860"/>
                </a:cubicBezTo>
                <a:cubicBezTo>
                  <a:pt x="870385" y="530975"/>
                  <a:pt x="802576" y="509458"/>
                  <a:pt x="859776" y="528525"/>
                </a:cubicBezTo>
                <a:lnTo>
                  <a:pt x="907104" y="520637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7778" y="4433295"/>
            <a:ext cx="855999" cy="506522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47778" y="5782216"/>
            <a:ext cx="875553" cy="56796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61724" y="1861668"/>
            <a:ext cx="868511" cy="552190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814951" y="2980270"/>
            <a:ext cx="868511" cy="751418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01064" y="5863056"/>
            <a:ext cx="868511" cy="487127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66415" y="3029154"/>
            <a:ext cx="855999" cy="702533"/>
          </a:xfrm>
          <a:custGeom>
            <a:avLst/>
            <a:gdLst>
              <a:gd name="connsiteX0" fmla="*/ 0 w 907168"/>
              <a:gd name="connsiteY0" fmla="*/ 63108 h 506522"/>
              <a:gd name="connsiteX1" fmla="*/ 70991 w 907168"/>
              <a:gd name="connsiteY1" fmla="*/ 39442 h 506522"/>
              <a:gd name="connsiteX2" fmla="*/ 94655 w 907168"/>
              <a:gd name="connsiteY2" fmla="*/ 31554 h 506522"/>
              <a:gd name="connsiteX3" fmla="*/ 126206 w 907168"/>
              <a:gd name="connsiteY3" fmla="*/ 23665 h 506522"/>
              <a:gd name="connsiteX4" fmla="*/ 173533 w 907168"/>
              <a:gd name="connsiteY4" fmla="*/ 0 h 506522"/>
              <a:gd name="connsiteX5" fmla="*/ 220860 w 907168"/>
              <a:gd name="connsiteY5" fmla="*/ 7889 h 506522"/>
              <a:gd name="connsiteX6" fmla="*/ 268187 w 907168"/>
              <a:gd name="connsiteY6" fmla="*/ 70996 h 506522"/>
              <a:gd name="connsiteX7" fmla="*/ 291851 w 907168"/>
              <a:gd name="connsiteY7" fmla="*/ 102550 h 506522"/>
              <a:gd name="connsiteX8" fmla="*/ 307627 w 907168"/>
              <a:gd name="connsiteY8" fmla="*/ 134103 h 506522"/>
              <a:gd name="connsiteX9" fmla="*/ 315515 w 907168"/>
              <a:gd name="connsiteY9" fmla="*/ 220876 h 506522"/>
              <a:gd name="connsiteX10" fmla="*/ 410169 w 907168"/>
              <a:gd name="connsiteY10" fmla="*/ 228765 h 506522"/>
              <a:gd name="connsiteX11" fmla="*/ 481160 w 907168"/>
              <a:gd name="connsiteY11" fmla="*/ 244541 h 506522"/>
              <a:gd name="connsiteX12" fmla="*/ 504823 w 907168"/>
              <a:gd name="connsiteY12" fmla="*/ 252430 h 506522"/>
              <a:gd name="connsiteX13" fmla="*/ 536375 w 907168"/>
              <a:gd name="connsiteY13" fmla="*/ 299760 h 506522"/>
              <a:gd name="connsiteX14" fmla="*/ 567926 w 907168"/>
              <a:gd name="connsiteY14" fmla="*/ 331314 h 506522"/>
              <a:gd name="connsiteX15" fmla="*/ 615253 w 907168"/>
              <a:gd name="connsiteY15" fmla="*/ 283984 h 506522"/>
              <a:gd name="connsiteX16" fmla="*/ 638917 w 907168"/>
              <a:gd name="connsiteY16" fmla="*/ 315537 h 506522"/>
              <a:gd name="connsiteX17" fmla="*/ 646805 w 907168"/>
              <a:gd name="connsiteY17" fmla="*/ 339202 h 506522"/>
              <a:gd name="connsiteX18" fmla="*/ 662580 w 907168"/>
              <a:gd name="connsiteY18" fmla="*/ 418087 h 506522"/>
              <a:gd name="connsiteX19" fmla="*/ 678356 w 907168"/>
              <a:gd name="connsiteY19" fmla="*/ 441752 h 506522"/>
              <a:gd name="connsiteX20" fmla="*/ 725683 w 907168"/>
              <a:gd name="connsiteY20" fmla="*/ 489083 h 506522"/>
              <a:gd name="connsiteX21" fmla="*/ 796674 w 907168"/>
              <a:gd name="connsiteY21" fmla="*/ 496971 h 506522"/>
              <a:gd name="connsiteX22" fmla="*/ 883440 w 907168"/>
              <a:gd name="connsiteY22" fmla="*/ 496971 h 506522"/>
              <a:gd name="connsiteX23" fmla="*/ 899216 w 907168"/>
              <a:gd name="connsiteY23" fmla="*/ 473306 h 506522"/>
              <a:gd name="connsiteX24" fmla="*/ 891328 w 907168"/>
              <a:gd name="connsiteY24" fmla="*/ 410198 h 506522"/>
              <a:gd name="connsiteX25" fmla="*/ 883440 w 907168"/>
              <a:gd name="connsiteY25" fmla="*/ 386533 h 506522"/>
              <a:gd name="connsiteX26" fmla="*/ 907104 w 907168"/>
              <a:gd name="connsiteY26" fmla="*/ 370756 h 50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7168" h="506522">
                <a:moveTo>
                  <a:pt x="0" y="63108"/>
                </a:moveTo>
                <a:lnTo>
                  <a:pt x="70991" y="39442"/>
                </a:lnTo>
                <a:cubicBezTo>
                  <a:pt x="78879" y="36812"/>
                  <a:pt x="86589" y="33571"/>
                  <a:pt x="94655" y="31554"/>
                </a:cubicBezTo>
                <a:lnTo>
                  <a:pt x="126206" y="23665"/>
                </a:lnTo>
                <a:cubicBezTo>
                  <a:pt x="138167" y="15691"/>
                  <a:pt x="157207" y="0"/>
                  <a:pt x="173533" y="0"/>
                </a:cubicBezTo>
                <a:cubicBezTo>
                  <a:pt x="189526" y="0"/>
                  <a:pt x="205084" y="5259"/>
                  <a:pt x="220860" y="7889"/>
                </a:cubicBezTo>
                <a:lnTo>
                  <a:pt x="268187" y="70996"/>
                </a:lnTo>
                <a:cubicBezTo>
                  <a:pt x="276075" y="81514"/>
                  <a:pt x="285972" y="90791"/>
                  <a:pt x="291851" y="102550"/>
                </a:cubicBezTo>
                <a:lnTo>
                  <a:pt x="307627" y="134103"/>
                </a:lnTo>
                <a:cubicBezTo>
                  <a:pt x="310256" y="163027"/>
                  <a:pt x="305090" y="193768"/>
                  <a:pt x="315515" y="220876"/>
                </a:cubicBezTo>
                <a:cubicBezTo>
                  <a:pt x="327100" y="251000"/>
                  <a:pt x="405572" y="229340"/>
                  <a:pt x="410169" y="228765"/>
                </a:cubicBezTo>
                <a:cubicBezTo>
                  <a:pt x="433833" y="234024"/>
                  <a:pt x="457643" y="238661"/>
                  <a:pt x="481160" y="244541"/>
                </a:cubicBezTo>
                <a:cubicBezTo>
                  <a:pt x="489226" y="246558"/>
                  <a:pt x="498944" y="246551"/>
                  <a:pt x="504823" y="252430"/>
                </a:cubicBezTo>
                <a:cubicBezTo>
                  <a:pt x="518230" y="265838"/>
                  <a:pt x="536375" y="299760"/>
                  <a:pt x="536375" y="299760"/>
                </a:cubicBezTo>
                <a:cubicBezTo>
                  <a:pt x="539003" y="307646"/>
                  <a:pt x="544262" y="344462"/>
                  <a:pt x="567926" y="331314"/>
                </a:cubicBezTo>
                <a:cubicBezTo>
                  <a:pt x="587429" y="320478"/>
                  <a:pt x="615253" y="283984"/>
                  <a:pt x="615253" y="283984"/>
                </a:cubicBezTo>
                <a:cubicBezTo>
                  <a:pt x="623141" y="294502"/>
                  <a:pt x="632394" y="304122"/>
                  <a:pt x="638917" y="315537"/>
                </a:cubicBezTo>
                <a:cubicBezTo>
                  <a:pt x="643042" y="322757"/>
                  <a:pt x="644935" y="331100"/>
                  <a:pt x="646805" y="339202"/>
                </a:cubicBezTo>
                <a:cubicBezTo>
                  <a:pt x="652834" y="365331"/>
                  <a:pt x="654695" y="392457"/>
                  <a:pt x="662580" y="418087"/>
                </a:cubicBezTo>
                <a:cubicBezTo>
                  <a:pt x="665368" y="427148"/>
                  <a:pt x="672846" y="434037"/>
                  <a:pt x="678356" y="441752"/>
                </a:cubicBezTo>
                <a:cubicBezTo>
                  <a:pt x="688619" y="456121"/>
                  <a:pt x="704846" y="483873"/>
                  <a:pt x="725683" y="489083"/>
                </a:cubicBezTo>
                <a:cubicBezTo>
                  <a:pt x="748781" y="494858"/>
                  <a:pt x="773010" y="494342"/>
                  <a:pt x="796674" y="496971"/>
                </a:cubicBezTo>
                <a:cubicBezTo>
                  <a:pt x="829562" y="505193"/>
                  <a:pt x="846134" y="513552"/>
                  <a:pt x="883440" y="496971"/>
                </a:cubicBezTo>
                <a:cubicBezTo>
                  <a:pt x="892103" y="493120"/>
                  <a:pt x="893957" y="481194"/>
                  <a:pt x="899216" y="473306"/>
                </a:cubicBezTo>
                <a:cubicBezTo>
                  <a:pt x="896587" y="452270"/>
                  <a:pt x="895120" y="431056"/>
                  <a:pt x="891328" y="410198"/>
                </a:cubicBezTo>
                <a:cubicBezTo>
                  <a:pt x="889841" y="402017"/>
                  <a:pt x="879722" y="393970"/>
                  <a:pt x="883440" y="386533"/>
                </a:cubicBezTo>
                <a:cubicBezTo>
                  <a:pt x="909599" y="334214"/>
                  <a:pt x="907104" y="400749"/>
                  <a:pt x="907104" y="370756"/>
                </a:cubicBez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799688" y="1784150"/>
            <a:ext cx="875553" cy="670517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45790" y="4333874"/>
            <a:ext cx="902314" cy="541174"/>
          </a:xfrm>
          <a:custGeom>
            <a:avLst/>
            <a:gdLst>
              <a:gd name="connsiteX0" fmla="*/ 0 w 875553"/>
              <a:gd name="connsiteY0" fmla="*/ 78884 h 567967"/>
              <a:gd name="connsiteX1" fmla="*/ 39440 w 875553"/>
              <a:gd name="connsiteY1" fmla="*/ 63107 h 567967"/>
              <a:gd name="connsiteX2" fmla="*/ 63103 w 875553"/>
              <a:gd name="connsiteY2" fmla="*/ 31554 h 567967"/>
              <a:gd name="connsiteX3" fmla="*/ 86767 w 875553"/>
              <a:gd name="connsiteY3" fmla="*/ 15777 h 567967"/>
              <a:gd name="connsiteX4" fmla="*/ 141982 w 875553"/>
              <a:gd name="connsiteY4" fmla="*/ 47331 h 567967"/>
              <a:gd name="connsiteX5" fmla="*/ 189309 w 875553"/>
              <a:gd name="connsiteY5" fmla="*/ 78884 h 567967"/>
              <a:gd name="connsiteX6" fmla="*/ 268187 w 875553"/>
              <a:gd name="connsiteY6" fmla="*/ 31554 h 567967"/>
              <a:gd name="connsiteX7" fmla="*/ 315515 w 875553"/>
              <a:gd name="connsiteY7" fmla="*/ 15777 h 567967"/>
              <a:gd name="connsiteX8" fmla="*/ 339178 w 875553"/>
              <a:gd name="connsiteY8" fmla="*/ 7888 h 567967"/>
              <a:gd name="connsiteX9" fmla="*/ 362842 w 875553"/>
              <a:gd name="connsiteY9" fmla="*/ 0 h 567967"/>
              <a:gd name="connsiteX10" fmla="*/ 402281 w 875553"/>
              <a:gd name="connsiteY10" fmla="*/ 47331 h 567967"/>
              <a:gd name="connsiteX11" fmla="*/ 425945 w 875553"/>
              <a:gd name="connsiteY11" fmla="*/ 70996 h 567967"/>
              <a:gd name="connsiteX12" fmla="*/ 441720 w 875553"/>
              <a:gd name="connsiteY12" fmla="*/ 94661 h 567967"/>
              <a:gd name="connsiteX13" fmla="*/ 465384 w 875553"/>
              <a:gd name="connsiteY13" fmla="*/ 102549 h 567967"/>
              <a:gd name="connsiteX14" fmla="*/ 481160 w 875553"/>
              <a:gd name="connsiteY14" fmla="*/ 370756 h 567967"/>
              <a:gd name="connsiteX15" fmla="*/ 489048 w 875553"/>
              <a:gd name="connsiteY15" fmla="*/ 394421 h 567967"/>
              <a:gd name="connsiteX16" fmla="*/ 512711 w 875553"/>
              <a:gd name="connsiteY16" fmla="*/ 418087 h 567967"/>
              <a:gd name="connsiteX17" fmla="*/ 591590 w 875553"/>
              <a:gd name="connsiteY17" fmla="*/ 465417 h 567967"/>
              <a:gd name="connsiteX18" fmla="*/ 623141 w 875553"/>
              <a:gd name="connsiteY18" fmla="*/ 457529 h 567967"/>
              <a:gd name="connsiteX19" fmla="*/ 646805 w 875553"/>
              <a:gd name="connsiteY19" fmla="*/ 449640 h 567967"/>
              <a:gd name="connsiteX20" fmla="*/ 678356 w 875553"/>
              <a:gd name="connsiteY20" fmla="*/ 457529 h 567967"/>
              <a:gd name="connsiteX21" fmla="*/ 765123 w 875553"/>
              <a:gd name="connsiteY21" fmla="*/ 536413 h 567967"/>
              <a:gd name="connsiteX22" fmla="*/ 828225 w 875553"/>
              <a:gd name="connsiteY22" fmla="*/ 567967 h 567967"/>
              <a:gd name="connsiteX23" fmla="*/ 851889 w 875553"/>
              <a:gd name="connsiteY23" fmla="*/ 496971 h 567967"/>
              <a:gd name="connsiteX24" fmla="*/ 859777 w 875553"/>
              <a:gd name="connsiteY24" fmla="*/ 473305 h 567967"/>
              <a:gd name="connsiteX25" fmla="*/ 875553 w 875553"/>
              <a:gd name="connsiteY25" fmla="*/ 457529 h 5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5553" h="567967">
                <a:moveTo>
                  <a:pt x="0" y="78884"/>
                </a:moveTo>
                <a:cubicBezTo>
                  <a:pt x="13147" y="73625"/>
                  <a:pt x="28113" y="71603"/>
                  <a:pt x="39440" y="63107"/>
                </a:cubicBezTo>
                <a:cubicBezTo>
                  <a:pt x="49957" y="55219"/>
                  <a:pt x="53807" y="40850"/>
                  <a:pt x="63103" y="31554"/>
                </a:cubicBezTo>
                <a:cubicBezTo>
                  <a:pt x="69806" y="24850"/>
                  <a:pt x="78879" y="21036"/>
                  <a:pt x="86767" y="15777"/>
                </a:cubicBezTo>
                <a:cubicBezTo>
                  <a:pt x="126198" y="28921"/>
                  <a:pt x="98568" y="16939"/>
                  <a:pt x="141982" y="47331"/>
                </a:cubicBezTo>
                <a:cubicBezTo>
                  <a:pt x="157515" y="58205"/>
                  <a:pt x="189309" y="78884"/>
                  <a:pt x="189309" y="78884"/>
                </a:cubicBezTo>
                <a:cubicBezTo>
                  <a:pt x="217083" y="60367"/>
                  <a:pt x="237871" y="43681"/>
                  <a:pt x="268187" y="31554"/>
                </a:cubicBezTo>
                <a:cubicBezTo>
                  <a:pt x="283627" y="25378"/>
                  <a:pt x="299739" y="21036"/>
                  <a:pt x="315515" y="15777"/>
                </a:cubicBezTo>
                <a:lnTo>
                  <a:pt x="339178" y="7888"/>
                </a:lnTo>
                <a:lnTo>
                  <a:pt x="362842" y="0"/>
                </a:lnTo>
                <a:cubicBezTo>
                  <a:pt x="431981" y="69145"/>
                  <a:pt x="347365" y="-18572"/>
                  <a:pt x="402281" y="47331"/>
                </a:cubicBezTo>
                <a:cubicBezTo>
                  <a:pt x="409422" y="55901"/>
                  <a:pt x="418804" y="62426"/>
                  <a:pt x="425945" y="70996"/>
                </a:cubicBezTo>
                <a:cubicBezTo>
                  <a:pt x="432014" y="78279"/>
                  <a:pt x="434317" y="88739"/>
                  <a:pt x="441720" y="94661"/>
                </a:cubicBezTo>
                <a:cubicBezTo>
                  <a:pt x="448213" y="99855"/>
                  <a:pt x="457496" y="99920"/>
                  <a:pt x="465384" y="102549"/>
                </a:cubicBezTo>
                <a:cubicBezTo>
                  <a:pt x="489969" y="225482"/>
                  <a:pt x="462942" y="79246"/>
                  <a:pt x="481160" y="370756"/>
                </a:cubicBezTo>
                <a:cubicBezTo>
                  <a:pt x="481679" y="379055"/>
                  <a:pt x="484436" y="387502"/>
                  <a:pt x="489048" y="394421"/>
                </a:cubicBezTo>
                <a:cubicBezTo>
                  <a:pt x="495236" y="403703"/>
                  <a:pt x="503906" y="411238"/>
                  <a:pt x="512711" y="418087"/>
                </a:cubicBezTo>
                <a:cubicBezTo>
                  <a:pt x="546974" y="444738"/>
                  <a:pt x="557249" y="448246"/>
                  <a:pt x="591590" y="465417"/>
                </a:cubicBezTo>
                <a:cubicBezTo>
                  <a:pt x="602107" y="462788"/>
                  <a:pt x="612717" y="460507"/>
                  <a:pt x="623141" y="457529"/>
                </a:cubicBezTo>
                <a:cubicBezTo>
                  <a:pt x="631136" y="455245"/>
                  <a:pt x="638490" y="449640"/>
                  <a:pt x="646805" y="449640"/>
                </a:cubicBezTo>
                <a:cubicBezTo>
                  <a:pt x="657646" y="449640"/>
                  <a:pt x="667839" y="454899"/>
                  <a:pt x="678356" y="457529"/>
                </a:cubicBezTo>
                <a:cubicBezTo>
                  <a:pt x="697504" y="476678"/>
                  <a:pt x="735659" y="520043"/>
                  <a:pt x="765123" y="536413"/>
                </a:cubicBezTo>
                <a:cubicBezTo>
                  <a:pt x="880881" y="600727"/>
                  <a:pt x="747576" y="514196"/>
                  <a:pt x="828225" y="567967"/>
                </a:cubicBezTo>
                <a:lnTo>
                  <a:pt x="851889" y="496971"/>
                </a:lnTo>
                <a:cubicBezTo>
                  <a:pt x="854518" y="489082"/>
                  <a:pt x="853897" y="479185"/>
                  <a:pt x="859777" y="473305"/>
                </a:cubicBezTo>
                <a:lnTo>
                  <a:pt x="875553" y="457529"/>
                </a:lnTo>
              </a:path>
            </a:pathLst>
          </a:custGeom>
          <a:ln>
            <a:solidFill>
              <a:srgbClr val="9BBB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838674" y="4297095"/>
            <a:ext cx="917288" cy="642721"/>
          </a:xfrm>
          <a:custGeom>
            <a:avLst/>
            <a:gdLst>
              <a:gd name="connsiteX0" fmla="*/ 0 w 899216"/>
              <a:gd name="connsiteY0" fmla="*/ 291872 h 489568"/>
              <a:gd name="connsiteX1" fmla="*/ 47327 w 899216"/>
              <a:gd name="connsiteY1" fmla="*/ 252430 h 489568"/>
              <a:gd name="connsiteX2" fmla="*/ 63103 w 899216"/>
              <a:gd name="connsiteY2" fmla="*/ 228765 h 489568"/>
              <a:gd name="connsiteX3" fmla="*/ 110430 w 899216"/>
              <a:gd name="connsiteY3" fmla="*/ 197211 h 489568"/>
              <a:gd name="connsiteX4" fmla="*/ 134093 w 899216"/>
              <a:gd name="connsiteY4" fmla="*/ 181434 h 489568"/>
              <a:gd name="connsiteX5" fmla="*/ 149869 w 899216"/>
              <a:gd name="connsiteY5" fmla="*/ 157769 h 489568"/>
              <a:gd name="connsiteX6" fmla="*/ 197196 w 899216"/>
              <a:gd name="connsiteY6" fmla="*/ 86773 h 489568"/>
              <a:gd name="connsiteX7" fmla="*/ 212972 w 899216"/>
              <a:gd name="connsiteY7" fmla="*/ 23666 h 489568"/>
              <a:gd name="connsiteX8" fmla="*/ 220860 w 899216"/>
              <a:gd name="connsiteY8" fmla="*/ 0 h 489568"/>
              <a:gd name="connsiteX9" fmla="*/ 268187 w 899216"/>
              <a:gd name="connsiteY9" fmla="*/ 31554 h 489568"/>
              <a:gd name="connsiteX10" fmla="*/ 331290 w 899216"/>
              <a:gd name="connsiteY10" fmla="*/ 102550 h 489568"/>
              <a:gd name="connsiteX11" fmla="*/ 362841 w 899216"/>
              <a:gd name="connsiteY11" fmla="*/ 126215 h 489568"/>
              <a:gd name="connsiteX12" fmla="*/ 378617 w 899216"/>
              <a:gd name="connsiteY12" fmla="*/ 149881 h 489568"/>
              <a:gd name="connsiteX13" fmla="*/ 362841 w 899216"/>
              <a:gd name="connsiteY13" fmla="*/ 220876 h 489568"/>
              <a:gd name="connsiteX14" fmla="*/ 370729 w 899216"/>
              <a:gd name="connsiteY14" fmla="*/ 283984 h 489568"/>
              <a:gd name="connsiteX15" fmla="*/ 418056 w 899216"/>
              <a:gd name="connsiteY15" fmla="*/ 291872 h 489568"/>
              <a:gd name="connsiteX16" fmla="*/ 449608 w 899216"/>
              <a:gd name="connsiteY16" fmla="*/ 315537 h 489568"/>
              <a:gd name="connsiteX17" fmla="*/ 481159 w 899216"/>
              <a:gd name="connsiteY17" fmla="*/ 331314 h 489568"/>
              <a:gd name="connsiteX18" fmla="*/ 528486 w 899216"/>
              <a:gd name="connsiteY18" fmla="*/ 354980 h 489568"/>
              <a:gd name="connsiteX19" fmla="*/ 552150 w 899216"/>
              <a:gd name="connsiteY19" fmla="*/ 378645 h 489568"/>
              <a:gd name="connsiteX20" fmla="*/ 567926 w 899216"/>
              <a:gd name="connsiteY20" fmla="*/ 425975 h 489568"/>
              <a:gd name="connsiteX21" fmla="*/ 623141 w 899216"/>
              <a:gd name="connsiteY21" fmla="*/ 457529 h 489568"/>
              <a:gd name="connsiteX22" fmla="*/ 646804 w 899216"/>
              <a:gd name="connsiteY22" fmla="*/ 489083 h 489568"/>
              <a:gd name="connsiteX23" fmla="*/ 686244 w 899216"/>
              <a:gd name="connsiteY23" fmla="*/ 473306 h 489568"/>
              <a:gd name="connsiteX24" fmla="*/ 741459 w 899216"/>
              <a:gd name="connsiteY24" fmla="*/ 465418 h 489568"/>
              <a:gd name="connsiteX25" fmla="*/ 883440 w 899216"/>
              <a:gd name="connsiteY25" fmla="*/ 449641 h 489568"/>
              <a:gd name="connsiteX26" fmla="*/ 899216 w 899216"/>
              <a:gd name="connsiteY26" fmla="*/ 425975 h 4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99216" h="489568">
                <a:moveTo>
                  <a:pt x="0" y="291872"/>
                </a:moveTo>
                <a:cubicBezTo>
                  <a:pt x="15776" y="278725"/>
                  <a:pt x="32806" y="266952"/>
                  <a:pt x="47327" y="252430"/>
                </a:cubicBezTo>
                <a:cubicBezTo>
                  <a:pt x="54030" y="245726"/>
                  <a:pt x="55968" y="235008"/>
                  <a:pt x="63103" y="228765"/>
                </a:cubicBezTo>
                <a:cubicBezTo>
                  <a:pt x="77372" y="216279"/>
                  <a:pt x="94654" y="207729"/>
                  <a:pt x="110430" y="197211"/>
                </a:cubicBezTo>
                <a:lnTo>
                  <a:pt x="134093" y="181434"/>
                </a:lnTo>
                <a:cubicBezTo>
                  <a:pt x="139352" y="173546"/>
                  <a:pt x="144181" y="165354"/>
                  <a:pt x="149869" y="157769"/>
                </a:cubicBezTo>
                <a:cubicBezTo>
                  <a:pt x="170694" y="130001"/>
                  <a:pt x="186515" y="118820"/>
                  <a:pt x="197196" y="86773"/>
                </a:cubicBezTo>
                <a:cubicBezTo>
                  <a:pt x="204052" y="66203"/>
                  <a:pt x="206116" y="44236"/>
                  <a:pt x="212972" y="23666"/>
                </a:cubicBezTo>
                <a:lnTo>
                  <a:pt x="220860" y="0"/>
                </a:lnTo>
                <a:cubicBezTo>
                  <a:pt x="236636" y="10518"/>
                  <a:pt x="256049" y="16988"/>
                  <a:pt x="268187" y="31554"/>
                </a:cubicBezTo>
                <a:cubicBezTo>
                  <a:pt x="285484" y="52313"/>
                  <a:pt x="309012" y="83453"/>
                  <a:pt x="331290" y="102550"/>
                </a:cubicBezTo>
                <a:cubicBezTo>
                  <a:pt x="341271" y="111106"/>
                  <a:pt x="352324" y="118327"/>
                  <a:pt x="362841" y="126215"/>
                </a:cubicBezTo>
                <a:cubicBezTo>
                  <a:pt x="368100" y="134104"/>
                  <a:pt x="377570" y="140458"/>
                  <a:pt x="378617" y="149881"/>
                </a:cubicBezTo>
                <a:cubicBezTo>
                  <a:pt x="380931" y="170706"/>
                  <a:pt x="369772" y="200081"/>
                  <a:pt x="362841" y="220876"/>
                </a:cubicBezTo>
                <a:cubicBezTo>
                  <a:pt x="365470" y="241912"/>
                  <a:pt x="357714" y="267250"/>
                  <a:pt x="370729" y="283984"/>
                </a:cubicBezTo>
                <a:cubicBezTo>
                  <a:pt x="380547" y="296609"/>
                  <a:pt x="403207" y="285932"/>
                  <a:pt x="418056" y="291872"/>
                </a:cubicBezTo>
                <a:cubicBezTo>
                  <a:pt x="430262" y="296755"/>
                  <a:pt x="438460" y="308569"/>
                  <a:pt x="449608" y="315537"/>
                </a:cubicBezTo>
                <a:cubicBezTo>
                  <a:pt x="459579" y="321769"/>
                  <a:pt x="470950" y="325480"/>
                  <a:pt x="481159" y="331314"/>
                </a:cubicBezTo>
                <a:cubicBezTo>
                  <a:pt x="523974" y="355782"/>
                  <a:pt x="485101" y="340516"/>
                  <a:pt x="528486" y="354980"/>
                </a:cubicBezTo>
                <a:cubicBezTo>
                  <a:pt x="536374" y="362868"/>
                  <a:pt x="546733" y="368893"/>
                  <a:pt x="552150" y="378645"/>
                </a:cubicBezTo>
                <a:cubicBezTo>
                  <a:pt x="560226" y="393182"/>
                  <a:pt x="554623" y="415996"/>
                  <a:pt x="567926" y="425975"/>
                </a:cubicBezTo>
                <a:cubicBezTo>
                  <a:pt x="606128" y="454630"/>
                  <a:pt x="587005" y="445484"/>
                  <a:pt x="623141" y="457529"/>
                </a:cubicBezTo>
                <a:cubicBezTo>
                  <a:pt x="631029" y="468047"/>
                  <a:pt x="634050" y="485894"/>
                  <a:pt x="646804" y="489083"/>
                </a:cubicBezTo>
                <a:cubicBezTo>
                  <a:pt x="660541" y="492517"/>
                  <a:pt x="672507" y="476740"/>
                  <a:pt x="686244" y="473306"/>
                </a:cubicBezTo>
                <a:cubicBezTo>
                  <a:pt x="704281" y="468797"/>
                  <a:pt x="723120" y="468475"/>
                  <a:pt x="741459" y="465418"/>
                </a:cubicBezTo>
                <a:cubicBezTo>
                  <a:pt x="841658" y="448717"/>
                  <a:pt x="698122" y="463897"/>
                  <a:pt x="883440" y="449641"/>
                </a:cubicBezTo>
                <a:lnTo>
                  <a:pt x="899216" y="425975"/>
                </a:ln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864295" y="5758385"/>
            <a:ext cx="868511" cy="782606"/>
          </a:xfrm>
          <a:custGeom>
            <a:avLst/>
            <a:gdLst>
              <a:gd name="connsiteX0" fmla="*/ 0 w 868511"/>
              <a:gd name="connsiteY0" fmla="*/ 0 h 552190"/>
              <a:gd name="connsiteX1" fmla="*/ 102543 w 868511"/>
              <a:gd name="connsiteY1" fmla="*/ 15777 h 552190"/>
              <a:gd name="connsiteX2" fmla="*/ 149870 w 868511"/>
              <a:gd name="connsiteY2" fmla="*/ 31554 h 552190"/>
              <a:gd name="connsiteX3" fmla="*/ 181421 w 868511"/>
              <a:gd name="connsiteY3" fmla="*/ 47331 h 552190"/>
              <a:gd name="connsiteX4" fmla="*/ 212973 w 868511"/>
              <a:gd name="connsiteY4" fmla="*/ 78885 h 552190"/>
              <a:gd name="connsiteX5" fmla="*/ 228748 w 868511"/>
              <a:gd name="connsiteY5" fmla="*/ 126215 h 552190"/>
              <a:gd name="connsiteX6" fmla="*/ 252412 w 868511"/>
              <a:gd name="connsiteY6" fmla="*/ 149881 h 552190"/>
              <a:gd name="connsiteX7" fmla="*/ 276075 w 868511"/>
              <a:gd name="connsiteY7" fmla="*/ 157769 h 552190"/>
              <a:gd name="connsiteX8" fmla="*/ 481160 w 868511"/>
              <a:gd name="connsiteY8" fmla="*/ 165657 h 552190"/>
              <a:gd name="connsiteX9" fmla="*/ 512711 w 868511"/>
              <a:gd name="connsiteY9" fmla="*/ 189323 h 552190"/>
              <a:gd name="connsiteX10" fmla="*/ 520599 w 868511"/>
              <a:gd name="connsiteY10" fmla="*/ 212988 h 552190"/>
              <a:gd name="connsiteX11" fmla="*/ 536375 w 868511"/>
              <a:gd name="connsiteY11" fmla="*/ 236653 h 552190"/>
              <a:gd name="connsiteX12" fmla="*/ 544263 w 868511"/>
              <a:gd name="connsiteY12" fmla="*/ 386533 h 552190"/>
              <a:gd name="connsiteX13" fmla="*/ 552150 w 868511"/>
              <a:gd name="connsiteY13" fmla="*/ 410199 h 552190"/>
              <a:gd name="connsiteX14" fmla="*/ 567926 w 868511"/>
              <a:gd name="connsiteY14" fmla="*/ 433864 h 552190"/>
              <a:gd name="connsiteX15" fmla="*/ 591590 w 868511"/>
              <a:gd name="connsiteY15" fmla="*/ 441752 h 552190"/>
              <a:gd name="connsiteX16" fmla="*/ 607365 w 868511"/>
              <a:gd name="connsiteY16" fmla="*/ 465418 h 552190"/>
              <a:gd name="connsiteX17" fmla="*/ 615253 w 868511"/>
              <a:gd name="connsiteY17" fmla="*/ 489083 h 552190"/>
              <a:gd name="connsiteX18" fmla="*/ 646805 w 868511"/>
              <a:gd name="connsiteY18" fmla="*/ 512748 h 552190"/>
              <a:gd name="connsiteX19" fmla="*/ 694132 w 868511"/>
              <a:gd name="connsiteY19" fmla="*/ 552190 h 552190"/>
              <a:gd name="connsiteX20" fmla="*/ 804562 w 868511"/>
              <a:gd name="connsiteY20" fmla="*/ 544302 h 552190"/>
              <a:gd name="connsiteX21" fmla="*/ 844001 w 868511"/>
              <a:gd name="connsiteY21" fmla="*/ 536413 h 552190"/>
              <a:gd name="connsiteX22" fmla="*/ 867665 w 868511"/>
              <a:gd name="connsiteY22" fmla="*/ 489083 h 552190"/>
              <a:gd name="connsiteX23" fmla="*/ 867665 w 868511"/>
              <a:gd name="connsiteY23" fmla="*/ 425975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511" h="552190">
                <a:moveTo>
                  <a:pt x="0" y="0"/>
                </a:moveTo>
                <a:cubicBezTo>
                  <a:pt x="29516" y="3690"/>
                  <a:pt x="71973" y="7439"/>
                  <a:pt x="102543" y="15777"/>
                </a:cubicBezTo>
                <a:cubicBezTo>
                  <a:pt x="118586" y="20153"/>
                  <a:pt x="134997" y="24117"/>
                  <a:pt x="149870" y="31554"/>
                </a:cubicBezTo>
                <a:cubicBezTo>
                  <a:pt x="160387" y="36813"/>
                  <a:pt x="172014" y="40275"/>
                  <a:pt x="181421" y="47331"/>
                </a:cubicBezTo>
                <a:cubicBezTo>
                  <a:pt x="193320" y="56256"/>
                  <a:pt x="202456" y="68367"/>
                  <a:pt x="212973" y="78885"/>
                </a:cubicBezTo>
                <a:cubicBezTo>
                  <a:pt x="218231" y="94662"/>
                  <a:pt x="216989" y="114455"/>
                  <a:pt x="228748" y="126215"/>
                </a:cubicBezTo>
                <a:cubicBezTo>
                  <a:pt x="236636" y="134104"/>
                  <a:pt x="243130" y="143693"/>
                  <a:pt x="252412" y="149881"/>
                </a:cubicBezTo>
                <a:cubicBezTo>
                  <a:pt x="259330" y="154493"/>
                  <a:pt x="267780" y="157197"/>
                  <a:pt x="276075" y="157769"/>
                </a:cubicBezTo>
                <a:cubicBezTo>
                  <a:pt x="344325" y="162476"/>
                  <a:pt x="412798" y="163028"/>
                  <a:pt x="481160" y="165657"/>
                </a:cubicBezTo>
                <a:cubicBezTo>
                  <a:pt x="491677" y="173546"/>
                  <a:pt x="504295" y="179223"/>
                  <a:pt x="512711" y="189323"/>
                </a:cubicBezTo>
                <a:cubicBezTo>
                  <a:pt x="518034" y="195711"/>
                  <a:pt x="516881" y="205551"/>
                  <a:pt x="520599" y="212988"/>
                </a:cubicBezTo>
                <a:cubicBezTo>
                  <a:pt x="524839" y="221468"/>
                  <a:pt x="531116" y="228765"/>
                  <a:pt x="536375" y="236653"/>
                </a:cubicBezTo>
                <a:cubicBezTo>
                  <a:pt x="539004" y="286613"/>
                  <a:pt x="539734" y="336709"/>
                  <a:pt x="544263" y="386533"/>
                </a:cubicBezTo>
                <a:cubicBezTo>
                  <a:pt x="545016" y="394814"/>
                  <a:pt x="548432" y="402761"/>
                  <a:pt x="552150" y="410199"/>
                </a:cubicBezTo>
                <a:cubicBezTo>
                  <a:pt x="556389" y="418679"/>
                  <a:pt x="560523" y="427941"/>
                  <a:pt x="567926" y="433864"/>
                </a:cubicBezTo>
                <a:cubicBezTo>
                  <a:pt x="574419" y="439058"/>
                  <a:pt x="583702" y="439123"/>
                  <a:pt x="591590" y="441752"/>
                </a:cubicBezTo>
                <a:cubicBezTo>
                  <a:pt x="596848" y="449641"/>
                  <a:pt x="603126" y="456938"/>
                  <a:pt x="607365" y="465418"/>
                </a:cubicBezTo>
                <a:cubicBezTo>
                  <a:pt x="611083" y="472855"/>
                  <a:pt x="609930" y="482695"/>
                  <a:pt x="615253" y="489083"/>
                </a:cubicBezTo>
                <a:cubicBezTo>
                  <a:pt x="623669" y="499183"/>
                  <a:pt x="637509" y="503452"/>
                  <a:pt x="646805" y="512748"/>
                </a:cubicBezTo>
                <a:cubicBezTo>
                  <a:pt x="691403" y="557348"/>
                  <a:pt x="626444" y="518343"/>
                  <a:pt x="694132" y="552190"/>
                </a:cubicBezTo>
                <a:cubicBezTo>
                  <a:pt x="730942" y="549561"/>
                  <a:pt x="767861" y="548166"/>
                  <a:pt x="804562" y="544302"/>
                </a:cubicBezTo>
                <a:cubicBezTo>
                  <a:pt x="817895" y="542898"/>
                  <a:pt x="832361" y="543065"/>
                  <a:pt x="844001" y="536413"/>
                </a:cubicBezTo>
                <a:cubicBezTo>
                  <a:pt x="853053" y="531240"/>
                  <a:pt x="866722" y="499455"/>
                  <a:pt x="867665" y="489083"/>
                </a:cubicBezTo>
                <a:cubicBezTo>
                  <a:pt x="869569" y="468133"/>
                  <a:pt x="867665" y="447011"/>
                  <a:pt x="867665" y="425975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626657" y="1431136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23, 2009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3994" y="1420378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13, 2010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943846" y="143113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31, 2013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626657" y="2781355"/>
            <a:ext cx="988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23, 2010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63994" y="2770597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10, 2014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3846" y="2781355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21, 2013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6657" y="40672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09, 2012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963994" y="40564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19, 2014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3846" y="4067219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04, 2014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2630489" y="5417842"/>
            <a:ext cx="96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28, 2011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967826" y="5407084"/>
            <a:ext cx="1019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 16, 2012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947678" y="541784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 21, 2014</a:t>
            </a:r>
            <a:endParaRPr lang="en-US" sz="12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611626" y="1697377"/>
            <a:ext cx="941011" cy="5061184"/>
            <a:chOff x="3611626" y="1697377"/>
            <a:chExt cx="941011" cy="506118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791206" y="1697377"/>
            <a:ext cx="941011" cy="5061184"/>
            <a:chOff x="3611626" y="1697377"/>
            <a:chExt cx="941011" cy="506118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936525" y="1698743"/>
            <a:ext cx="941011" cy="5061184"/>
            <a:chOff x="3611626" y="1697377"/>
            <a:chExt cx="941011" cy="506118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3611626" y="1697377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611626" y="2784326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632251" y="2988054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632251" y="4075003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650323" y="4322560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3650323" y="5409509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650323" y="5671612"/>
              <a:ext cx="0" cy="108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650323" y="6758561"/>
              <a:ext cx="902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>
            <a:off x="3620527" y="1924776"/>
            <a:ext cx="844001" cy="702070"/>
          </a:xfrm>
          <a:custGeom>
            <a:avLst/>
            <a:gdLst>
              <a:gd name="connsiteX0" fmla="*/ 0 w 844001"/>
              <a:gd name="connsiteY0" fmla="*/ 0 h 702070"/>
              <a:gd name="connsiteX1" fmla="*/ 94654 w 844001"/>
              <a:gd name="connsiteY1" fmla="*/ 39442 h 702070"/>
              <a:gd name="connsiteX2" fmla="*/ 102542 w 844001"/>
              <a:gd name="connsiteY2" fmla="*/ 63107 h 702070"/>
              <a:gd name="connsiteX3" fmla="*/ 149869 w 844001"/>
              <a:gd name="connsiteY3" fmla="*/ 126215 h 702070"/>
              <a:gd name="connsiteX4" fmla="*/ 173533 w 844001"/>
              <a:gd name="connsiteY4" fmla="*/ 197210 h 702070"/>
              <a:gd name="connsiteX5" fmla="*/ 189309 w 844001"/>
              <a:gd name="connsiteY5" fmla="*/ 228764 h 702070"/>
              <a:gd name="connsiteX6" fmla="*/ 212972 w 844001"/>
              <a:gd name="connsiteY6" fmla="*/ 252429 h 702070"/>
              <a:gd name="connsiteX7" fmla="*/ 236636 w 844001"/>
              <a:gd name="connsiteY7" fmla="*/ 307648 h 702070"/>
              <a:gd name="connsiteX8" fmla="*/ 252412 w 844001"/>
              <a:gd name="connsiteY8" fmla="*/ 354979 h 702070"/>
              <a:gd name="connsiteX9" fmla="*/ 268187 w 844001"/>
              <a:gd name="connsiteY9" fmla="*/ 378644 h 702070"/>
              <a:gd name="connsiteX10" fmla="*/ 291851 w 844001"/>
              <a:gd name="connsiteY10" fmla="*/ 441752 h 702070"/>
              <a:gd name="connsiteX11" fmla="*/ 315514 w 844001"/>
              <a:gd name="connsiteY11" fmla="*/ 473305 h 702070"/>
              <a:gd name="connsiteX12" fmla="*/ 362842 w 844001"/>
              <a:gd name="connsiteY12" fmla="*/ 560078 h 702070"/>
              <a:gd name="connsiteX13" fmla="*/ 402281 w 844001"/>
              <a:gd name="connsiteY13" fmla="*/ 575855 h 702070"/>
              <a:gd name="connsiteX14" fmla="*/ 425944 w 844001"/>
              <a:gd name="connsiteY14" fmla="*/ 567966 h 702070"/>
              <a:gd name="connsiteX15" fmla="*/ 496935 w 844001"/>
              <a:gd name="connsiteY15" fmla="*/ 638962 h 702070"/>
              <a:gd name="connsiteX16" fmla="*/ 520599 w 844001"/>
              <a:gd name="connsiteY16" fmla="*/ 662628 h 702070"/>
              <a:gd name="connsiteX17" fmla="*/ 560038 w 844001"/>
              <a:gd name="connsiteY17" fmla="*/ 702070 h 702070"/>
              <a:gd name="connsiteX18" fmla="*/ 638917 w 844001"/>
              <a:gd name="connsiteY18" fmla="*/ 686293 h 702070"/>
              <a:gd name="connsiteX19" fmla="*/ 686244 w 844001"/>
              <a:gd name="connsiteY19" fmla="*/ 646851 h 702070"/>
              <a:gd name="connsiteX20" fmla="*/ 749347 w 844001"/>
              <a:gd name="connsiteY20" fmla="*/ 631074 h 702070"/>
              <a:gd name="connsiteX21" fmla="*/ 804562 w 844001"/>
              <a:gd name="connsiteY21" fmla="*/ 496971 h 702070"/>
              <a:gd name="connsiteX22" fmla="*/ 836113 w 844001"/>
              <a:gd name="connsiteY22" fmla="*/ 449640 h 702070"/>
              <a:gd name="connsiteX23" fmla="*/ 844001 w 844001"/>
              <a:gd name="connsiteY23" fmla="*/ 433863 h 70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001" h="702070">
                <a:moveTo>
                  <a:pt x="0" y="0"/>
                </a:moveTo>
                <a:cubicBezTo>
                  <a:pt x="79985" y="26663"/>
                  <a:pt x="50237" y="9828"/>
                  <a:pt x="94654" y="39442"/>
                </a:cubicBezTo>
                <a:cubicBezTo>
                  <a:pt x="97283" y="47330"/>
                  <a:pt x="98078" y="56092"/>
                  <a:pt x="102542" y="63107"/>
                </a:cubicBezTo>
                <a:cubicBezTo>
                  <a:pt x="116658" y="85291"/>
                  <a:pt x="149869" y="126215"/>
                  <a:pt x="149869" y="126215"/>
                </a:cubicBezTo>
                <a:cubicBezTo>
                  <a:pt x="159025" y="162841"/>
                  <a:pt x="156560" y="159018"/>
                  <a:pt x="173533" y="197210"/>
                </a:cubicBezTo>
                <a:cubicBezTo>
                  <a:pt x="178309" y="207956"/>
                  <a:pt x="182474" y="219195"/>
                  <a:pt x="189309" y="228764"/>
                </a:cubicBezTo>
                <a:cubicBezTo>
                  <a:pt x="195793" y="237842"/>
                  <a:pt x="205084" y="244541"/>
                  <a:pt x="212972" y="252429"/>
                </a:cubicBezTo>
                <a:cubicBezTo>
                  <a:pt x="238362" y="328605"/>
                  <a:pt x="197649" y="210176"/>
                  <a:pt x="236636" y="307648"/>
                </a:cubicBezTo>
                <a:cubicBezTo>
                  <a:pt x="242812" y="323089"/>
                  <a:pt x="243188" y="341141"/>
                  <a:pt x="252412" y="354979"/>
                </a:cubicBezTo>
                <a:cubicBezTo>
                  <a:pt x="257670" y="362867"/>
                  <a:pt x="263948" y="370164"/>
                  <a:pt x="268187" y="378644"/>
                </a:cubicBezTo>
                <a:cubicBezTo>
                  <a:pt x="303600" y="449477"/>
                  <a:pt x="233740" y="337146"/>
                  <a:pt x="291851" y="441752"/>
                </a:cubicBezTo>
                <a:cubicBezTo>
                  <a:pt x="298235" y="453244"/>
                  <a:pt x="309130" y="461812"/>
                  <a:pt x="315514" y="473305"/>
                </a:cubicBezTo>
                <a:cubicBezTo>
                  <a:pt x="326618" y="493294"/>
                  <a:pt x="339120" y="550588"/>
                  <a:pt x="362842" y="560078"/>
                </a:cubicBezTo>
                <a:lnTo>
                  <a:pt x="402281" y="575855"/>
                </a:lnTo>
                <a:cubicBezTo>
                  <a:pt x="410169" y="573225"/>
                  <a:pt x="418056" y="565337"/>
                  <a:pt x="425944" y="567966"/>
                </a:cubicBezTo>
                <a:cubicBezTo>
                  <a:pt x="479777" y="585911"/>
                  <a:pt x="468573" y="601142"/>
                  <a:pt x="496935" y="638962"/>
                </a:cubicBezTo>
                <a:cubicBezTo>
                  <a:pt x="503628" y="647887"/>
                  <a:pt x="513458" y="654058"/>
                  <a:pt x="520599" y="662628"/>
                </a:cubicBezTo>
                <a:cubicBezTo>
                  <a:pt x="553464" y="702070"/>
                  <a:pt x="516654" y="673146"/>
                  <a:pt x="560038" y="702070"/>
                </a:cubicBezTo>
                <a:cubicBezTo>
                  <a:pt x="586331" y="696811"/>
                  <a:pt x="613289" y="694179"/>
                  <a:pt x="638917" y="686293"/>
                </a:cubicBezTo>
                <a:cubicBezTo>
                  <a:pt x="662876" y="678920"/>
                  <a:pt x="666451" y="660048"/>
                  <a:pt x="686244" y="646851"/>
                </a:cubicBezTo>
                <a:cubicBezTo>
                  <a:pt x="696642" y="639918"/>
                  <a:pt x="743653" y="632213"/>
                  <a:pt x="749347" y="631074"/>
                </a:cubicBezTo>
                <a:cubicBezTo>
                  <a:pt x="853860" y="491712"/>
                  <a:pt x="754922" y="645901"/>
                  <a:pt x="804562" y="496971"/>
                </a:cubicBezTo>
                <a:cubicBezTo>
                  <a:pt x="810558" y="478983"/>
                  <a:pt x="827634" y="466599"/>
                  <a:pt x="836113" y="449640"/>
                </a:cubicBezTo>
                <a:lnTo>
                  <a:pt x="844001" y="43386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659966" y="3084374"/>
            <a:ext cx="836737" cy="670517"/>
          </a:xfrm>
          <a:custGeom>
            <a:avLst/>
            <a:gdLst>
              <a:gd name="connsiteX0" fmla="*/ 0 w 836737"/>
              <a:gd name="connsiteY0" fmla="*/ 0 h 670517"/>
              <a:gd name="connsiteX1" fmla="*/ 39440 w 836737"/>
              <a:gd name="connsiteY1" fmla="*/ 15777 h 670517"/>
              <a:gd name="connsiteX2" fmla="*/ 134094 w 836737"/>
              <a:gd name="connsiteY2" fmla="*/ 126215 h 670517"/>
              <a:gd name="connsiteX3" fmla="*/ 244524 w 836737"/>
              <a:gd name="connsiteY3" fmla="*/ 315537 h 670517"/>
              <a:gd name="connsiteX4" fmla="*/ 252412 w 836737"/>
              <a:gd name="connsiteY4" fmla="*/ 339203 h 670517"/>
              <a:gd name="connsiteX5" fmla="*/ 260300 w 836737"/>
              <a:gd name="connsiteY5" fmla="*/ 481194 h 670517"/>
              <a:gd name="connsiteX6" fmla="*/ 299739 w 836737"/>
              <a:gd name="connsiteY6" fmla="*/ 457529 h 670517"/>
              <a:gd name="connsiteX7" fmla="*/ 370730 w 836737"/>
              <a:gd name="connsiteY7" fmla="*/ 394422 h 670517"/>
              <a:gd name="connsiteX8" fmla="*/ 441720 w 836737"/>
              <a:gd name="connsiteY8" fmla="*/ 489083 h 670517"/>
              <a:gd name="connsiteX9" fmla="*/ 457496 w 836737"/>
              <a:gd name="connsiteY9" fmla="*/ 536413 h 670517"/>
              <a:gd name="connsiteX10" fmla="*/ 465384 w 836737"/>
              <a:gd name="connsiteY10" fmla="*/ 560079 h 670517"/>
              <a:gd name="connsiteX11" fmla="*/ 504823 w 836737"/>
              <a:gd name="connsiteY11" fmla="*/ 607409 h 670517"/>
              <a:gd name="connsiteX12" fmla="*/ 528487 w 836737"/>
              <a:gd name="connsiteY12" fmla="*/ 623186 h 670517"/>
              <a:gd name="connsiteX13" fmla="*/ 583702 w 836737"/>
              <a:gd name="connsiteY13" fmla="*/ 670517 h 670517"/>
              <a:gd name="connsiteX14" fmla="*/ 623141 w 836737"/>
              <a:gd name="connsiteY14" fmla="*/ 631074 h 670517"/>
              <a:gd name="connsiteX15" fmla="*/ 678356 w 836737"/>
              <a:gd name="connsiteY15" fmla="*/ 591632 h 670517"/>
              <a:gd name="connsiteX16" fmla="*/ 702020 w 836737"/>
              <a:gd name="connsiteY16" fmla="*/ 504860 h 670517"/>
              <a:gd name="connsiteX17" fmla="*/ 709908 w 836737"/>
              <a:gd name="connsiteY17" fmla="*/ 386533 h 670517"/>
              <a:gd name="connsiteX18" fmla="*/ 717795 w 836737"/>
              <a:gd name="connsiteY18" fmla="*/ 362868 h 670517"/>
              <a:gd name="connsiteX19" fmla="*/ 788786 w 836737"/>
              <a:gd name="connsiteY19" fmla="*/ 323426 h 670517"/>
              <a:gd name="connsiteX20" fmla="*/ 812450 w 836737"/>
              <a:gd name="connsiteY20" fmla="*/ 307649 h 670517"/>
              <a:gd name="connsiteX21" fmla="*/ 812450 w 836737"/>
              <a:gd name="connsiteY21" fmla="*/ 291872 h 670517"/>
              <a:gd name="connsiteX22" fmla="*/ 804562 w 836737"/>
              <a:gd name="connsiteY22" fmla="*/ 291872 h 6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6737" h="670517">
                <a:moveTo>
                  <a:pt x="0" y="0"/>
                </a:moveTo>
                <a:cubicBezTo>
                  <a:pt x="13147" y="5259"/>
                  <a:pt x="27659" y="7922"/>
                  <a:pt x="39440" y="15777"/>
                </a:cubicBezTo>
                <a:cubicBezTo>
                  <a:pt x="63046" y="31516"/>
                  <a:pt x="133587" y="125426"/>
                  <a:pt x="134094" y="126215"/>
                </a:cubicBezTo>
                <a:cubicBezTo>
                  <a:pt x="160168" y="166777"/>
                  <a:pt x="226367" y="261063"/>
                  <a:pt x="244524" y="315537"/>
                </a:cubicBezTo>
                <a:lnTo>
                  <a:pt x="252412" y="339203"/>
                </a:lnTo>
                <a:cubicBezTo>
                  <a:pt x="255041" y="386533"/>
                  <a:pt x="242696" y="437181"/>
                  <a:pt x="260300" y="481194"/>
                </a:cubicBezTo>
                <a:cubicBezTo>
                  <a:pt x="265994" y="495429"/>
                  <a:pt x="287873" y="467238"/>
                  <a:pt x="299739" y="457529"/>
                </a:cubicBezTo>
                <a:cubicBezTo>
                  <a:pt x="418605" y="360269"/>
                  <a:pt x="300953" y="440943"/>
                  <a:pt x="370730" y="394422"/>
                </a:cubicBezTo>
                <a:cubicBezTo>
                  <a:pt x="399960" y="423654"/>
                  <a:pt x="427522" y="446488"/>
                  <a:pt x="441720" y="489083"/>
                </a:cubicBezTo>
                <a:lnTo>
                  <a:pt x="457496" y="536413"/>
                </a:lnTo>
                <a:cubicBezTo>
                  <a:pt x="460125" y="544302"/>
                  <a:pt x="460772" y="553160"/>
                  <a:pt x="465384" y="560079"/>
                </a:cubicBezTo>
                <a:cubicBezTo>
                  <a:pt x="480895" y="583346"/>
                  <a:pt x="482049" y="588430"/>
                  <a:pt x="504823" y="607409"/>
                </a:cubicBezTo>
                <a:cubicBezTo>
                  <a:pt x="512106" y="613478"/>
                  <a:pt x="521289" y="617016"/>
                  <a:pt x="528487" y="623186"/>
                </a:cubicBezTo>
                <a:cubicBezTo>
                  <a:pt x="595433" y="680573"/>
                  <a:pt x="529375" y="634297"/>
                  <a:pt x="583702" y="670517"/>
                </a:cubicBezTo>
                <a:cubicBezTo>
                  <a:pt x="646807" y="628442"/>
                  <a:pt x="570551" y="683668"/>
                  <a:pt x="623141" y="631074"/>
                </a:cubicBezTo>
                <a:cubicBezTo>
                  <a:pt x="632921" y="621294"/>
                  <a:pt x="664923" y="600588"/>
                  <a:pt x="678356" y="591632"/>
                </a:cubicBezTo>
                <a:cubicBezTo>
                  <a:pt x="699762" y="548818"/>
                  <a:pt x="696714" y="563230"/>
                  <a:pt x="702020" y="504860"/>
                </a:cubicBezTo>
                <a:cubicBezTo>
                  <a:pt x="705599" y="465492"/>
                  <a:pt x="705543" y="425821"/>
                  <a:pt x="709908" y="386533"/>
                </a:cubicBezTo>
                <a:cubicBezTo>
                  <a:pt x="710826" y="378269"/>
                  <a:pt x="711916" y="368748"/>
                  <a:pt x="717795" y="362868"/>
                </a:cubicBezTo>
                <a:cubicBezTo>
                  <a:pt x="744918" y="335743"/>
                  <a:pt x="759029" y="333345"/>
                  <a:pt x="788786" y="323426"/>
                </a:cubicBezTo>
                <a:cubicBezTo>
                  <a:pt x="796674" y="318167"/>
                  <a:pt x="803971" y="311889"/>
                  <a:pt x="812450" y="307649"/>
                </a:cubicBezTo>
                <a:cubicBezTo>
                  <a:pt x="833483" y="297132"/>
                  <a:pt x="854518" y="302391"/>
                  <a:pt x="812450" y="291872"/>
                </a:cubicBezTo>
                <a:cubicBezTo>
                  <a:pt x="809899" y="291234"/>
                  <a:pt x="807191" y="291872"/>
                  <a:pt x="80456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652078" y="4583175"/>
            <a:ext cx="820338" cy="552190"/>
          </a:xfrm>
          <a:custGeom>
            <a:avLst/>
            <a:gdLst>
              <a:gd name="connsiteX0" fmla="*/ 0 w 820338"/>
              <a:gd name="connsiteY0" fmla="*/ 205099 h 552190"/>
              <a:gd name="connsiteX1" fmla="*/ 86767 w 820338"/>
              <a:gd name="connsiteY1" fmla="*/ 228765 h 552190"/>
              <a:gd name="connsiteX2" fmla="*/ 126206 w 820338"/>
              <a:gd name="connsiteY2" fmla="*/ 236653 h 552190"/>
              <a:gd name="connsiteX3" fmla="*/ 149870 w 820338"/>
              <a:gd name="connsiteY3" fmla="*/ 244541 h 552190"/>
              <a:gd name="connsiteX4" fmla="*/ 189309 w 820338"/>
              <a:gd name="connsiteY4" fmla="*/ 252430 h 552190"/>
              <a:gd name="connsiteX5" fmla="*/ 212973 w 820338"/>
              <a:gd name="connsiteY5" fmla="*/ 268207 h 552190"/>
              <a:gd name="connsiteX6" fmla="*/ 244524 w 820338"/>
              <a:gd name="connsiteY6" fmla="*/ 283984 h 552190"/>
              <a:gd name="connsiteX7" fmla="*/ 268188 w 820338"/>
              <a:gd name="connsiteY7" fmla="*/ 307649 h 552190"/>
              <a:gd name="connsiteX8" fmla="*/ 276076 w 820338"/>
              <a:gd name="connsiteY8" fmla="*/ 331314 h 552190"/>
              <a:gd name="connsiteX9" fmla="*/ 283963 w 820338"/>
              <a:gd name="connsiteY9" fmla="*/ 378645 h 552190"/>
              <a:gd name="connsiteX10" fmla="*/ 339178 w 820338"/>
              <a:gd name="connsiteY10" fmla="*/ 402310 h 552190"/>
              <a:gd name="connsiteX11" fmla="*/ 362842 w 820338"/>
              <a:gd name="connsiteY11" fmla="*/ 418087 h 552190"/>
              <a:gd name="connsiteX12" fmla="*/ 394393 w 820338"/>
              <a:gd name="connsiteY12" fmla="*/ 425975 h 552190"/>
              <a:gd name="connsiteX13" fmla="*/ 457496 w 820338"/>
              <a:gd name="connsiteY13" fmla="*/ 441752 h 552190"/>
              <a:gd name="connsiteX14" fmla="*/ 504823 w 820338"/>
              <a:gd name="connsiteY14" fmla="*/ 512748 h 552190"/>
              <a:gd name="connsiteX15" fmla="*/ 520599 w 820338"/>
              <a:gd name="connsiteY15" fmla="*/ 536413 h 552190"/>
              <a:gd name="connsiteX16" fmla="*/ 544263 w 820338"/>
              <a:gd name="connsiteY16" fmla="*/ 552190 h 552190"/>
              <a:gd name="connsiteX17" fmla="*/ 567926 w 820338"/>
              <a:gd name="connsiteY17" fmla="*/ 544302 h 552190"/>
              <a:gd name="connsiteX18" fmla="*/ 575814 w 820338"/>
              <a:gd name="connsiteY18" fmla="*/ 512748 h 552190"/>
              <a:gd name="connsiteX19" fmla="*/ 591590 w 820338"/>
              <a:gd name="connsiteY19" fmla="*/ 386533 h 552190"/>
              <a:gd name="connsiteX20" fmla="*/ 623141 w 820338"/>
              <a:gd name="connsiteY20" fmla="*/ 339203 h 552190"/>
              <a:gd name="connsiteX21" fmla="*/ 646805 w 820338"/>
              <a:gd name="connsiteY21" fmla="*/ 307649 h 552190"/>
              <a:gd name="connsiteX22" fmla="*/ 662581 w 820338"/>
              <a:gd name="connsiteY22" fmla="*/ 260318 h 552190"/>
              <a:gd name="connsiteX23" fmla="*/ 678356 w 820338"/>
              <a:gd name="connsiteY23" fmla="*/ 236653 h 552190"/>
              <a:gd name="connsiteX24" fmla="*/ 694132 w 820338"/>
              <a:gd name="connsiteY24" fmla="*/ 189322 h 552190"/>
              <a:gd name="connsiteX25" fmla="*/ 702020 w 820338"/>
              <a:gd name="connsiteY25" fmla="*/ 165657 h 552190"/>
              <a:gd name="connsiteX26" fmla="*/ 717796 w 820338"/>
              <a:gd name="connsiteY26" fmla="*/ 102550 h 552190"/>
              <a:gd name="connsiteX27" fmla="*/ 749347 w 820338"/>
              <a:gd name="connsiteY27" fmla="*/ 55219 h 552190"/>
              <a:gd name="connsiteX28" fmla="*/ 788786 w 820338"/>
              <a:gd name="connsiteY28" fmla="*/ 23666 h 552190"/>
              <a:gd name="connsiteX29" fmla="*/ 820338 w 820338"/>
              <a:gd name="connsiteY29" fmla="*/ 0 h 5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0338" h="552190">
                <a:moveTo>
                  <a:pt x="0" y="205099"/>
                </a:moveTo>
                <a:cubicBezTo>
                  <a:pt x="107293" y="222984"/>
                  <a:pt x="-8244" y="200260"/>
                  <a:pt x="86767" y="228765"/>
                </a:cubicBezTo>
                <a:cubicBezTo>
                  <a:pt x="99608" y="232618"/>
                  <a:pt x="113200" y="233401"/>
                  <a:pt x="126206" y="236653"/>
                </a:cubicBezTo>
                <a:cubicBezTo>
                  <a:pt x="134272" y="238670"/>
                  <a:pt x="141804" y="242524"/>
                  <a:pt x="149870" y="244541"/>
                </a:cubicBezTo>
                <a:cubicBezTo>
                  <a:pt x="162876" y="247793"/>
                  <a:pt x="176163" y="249800"/>
                  <a:pt x="189309" y="252430"/>
                </a:cubicBezTo>
                <a:cubicBezTo>
                  <a:pt x="197197" y="257689"/>
                  <a:pt x="204742" y="263503"/>
                  <a:pt x="212973" y="268207"/>
                </a:cubicBezTo>
                <a:cubicBezTo>
                  <a:pt x="223182" y="274041"/>
                  <a:pt x="234956" y="277149"/>
                  <a:pt x="244524" y="283984"/>
                </a:cubicBezTo>
                <a:cubicBezTo>
                  <a:pt x="253601" y="290468"/>
                  <a:pt x="260300" y="299761"/>
                  <a:pt x="268188" y="307649"/>
                </a:cubicBezTo>
                <a:cubicBezTo>
                  <a:pt x="270817" y="315537"/>
                  <a:pt x="274272" y="323197"/>
                  <a:pt x="276076" y="331314"/>
                </a:cubicBezTo>
                <a:cubicBezTo>
                  <a:pt x="279545" y="346928"/>
                  <a:pt x="275486" y="365081"/>
                  <a:pt x="283963" y="378645"/>
                </a:cubicBezTo>
                <a:cubicBezTo>
                  <a:pt x="289093" y="386854"/>
                  <a:pt x="328300" y="398684"/>
                  <a:pt x="339178" y="402310"/>
                </a:cubicBezTo>
                <a:cubicBezTo>
                  <a:pt x="347066" y="407569"/>
                  <a:pt x="354128" y="414352"/>
                  <a:pt x="362842" y="418087"/>
                </a:cubicBezTo>
                <a:cubicBezTo>
                  <a:pt x="372806" y="422358"/>
                  <a:pt x="383969" y="422997"/>
                  <a:pt x="394393" y="425975"/>
                </a:cubicBezTo>
                <a:cubicBezTo>
                  <a:pt x="450992" y="442147"/>
                  <a:pt x="377307" y="425714"/>
                  <a:pt x="457496" y="441752"/>
                </a:cubicBezTo>
                <a:lnTo>
                  <a:pt x="504823" y="512748"/>
                </a:lnTo>
                <a:cubicBezTo>
                  <a:pt x="510082" y="520636"/>
                  <a:pt x="512711" y="531154"/>
                  <a:pt x="520599" y="536413"/>
                </a:cubicBezTo>
                <a:lnTo>
                  <a:pt x="544263" y="552190"/>
                </a:lnTo>
                <a:cubicBezTo>
                  <a:pt x="552151" y="549561"/>
                  <a:pt x="562732" y="550795"/>
                  <a:pt x="567926" y="544302"/>
                </a:cubicBezTo>
                <a:cubicBezTo>
                  <a:pt x="574698" y="535836"/>
                  <a:pt x="574166" y="523464"/>
                  <a:pt x="575814" y="512748"/>
                </a:cubicBezTo>
                <a:cubicBezTo>
                  <a:pt x="583105" y="465352"/>
                  <a:pt x="582404" y="432465"/>
                  <a:pt x="591590" y="386533"/>
                </a:cubicBezTo>
                <a:cubicBezTo>
                  <a:pt x="598007" y="354447"/>
                  <a:pt x="600305" y="365847"/>
                  <a:pt x="623141" y="339203"/>
                </a:cubicBezTo>
                <a:cubicBezTo>
                  <a:pt x="631697" y="329221"/>
                  <a:pt x="638917" y="318167"/>
                  <a:pt x="646805" y="307649"/>
                </a:cubicBezTo>
                <a:cubicBezTo>
                  <a:pt x="652064" y="291872"/>
                  <a:pt x="653357" y="274156"/>
                  <a:pt x="662581" y="260318"/>
                </a:cubicBezTo>
                <a:cubicBezTo>
                  <a:pt x="667839" y="252430"/>
                  <a:pt x="674506" y="245316"/>
                  <a:pt x="678356" y="236653"/>
                </a:cubicBezTo>
                <a:cubicBezTo>
                  <a:pt x="685110" y="221456"/>
                  <a:pt x="688873" y="205099"/>
                  <a:pt x="694132" y="189322"/>
                </a:cubicBezTo>
                <a:cubicBezTo>
                  <a:pt x="696761" y="181434"/>
                  <a:pt x="700003" y="173724"/>
                  <a:pt x="702020" y="165657"/>
                </a:cubicBezTo>
                <a:cubicBezTo>
                  <a:pt x="707279" y="144621"/>
                  <a:pt x="705769" y="120592"/>
                  <a:pt x="717796" y="102550"/>
                </a:cubicBezTo>
                <a:lnTo>
                  <a:pt x="749347" y="55219"/>
                </a:lnTo>
                <a:cubicBezTo>
                  <a:pt x="769734" y="24636"/>
                  <a:pt x="756130" y="34552"/>
                  <a:pt x="788786" y="23666"/>
                </a:cubicBezTo>
                <a:cubicBezTo>
                  <a:pt x="815544" y="5826"/>
                  <a:pt x="805747" y="14593"/>
                  <a:pt x="8203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659966" y="5880231"/>
            <a:ext cx="817925" cy="832819"/>
          </a:xfrm>
          <a:custGeom>
            <a:avLst/>
            <a:gdLst>
              <a:gd name="connsiteX0" fmla="*/ 0 w 817925"/>
              <a:gd name="connsiteY0" fmla="*/ 20311 h 832819"/>
              <a:gd name="connsiteX1" fmla="*/ 39440 w 817925"/>
              <a:gd name="connsiteY1" fmla="*/ 28200 h 832819"/>
              <a:gd name="connsiteX2" fmla="*/ 102543 w 817925"/>
              <a:gd name="connsiteY2" fmla="*/ 59753 h 832819"/>
              <a:gd name="connsiteX3" fmla="*/ 149870 w 817925"/>
              <a:gd name="connsiteY3" fmla="*/ 114972 h 832819"/>
              <a:gd name="connsiteX4" fmla="*/ 165645 w 817925"/>
              <a:gd name="connsiteY4" fmla="*/ 138638 h 832819"/>
              <a:gd name="connsiteX5" fmla="*/ 173533 w 817925"/>
              <a:gd name="connsiteY5" fmla="*/ 162303 h 832819"/>
              <a:gd name="connsiteX6" fmla="*/ 189309 w 817925"/>
              <a:gd name="connsiteY6" fmla="*/ 217522 h 832819"/>
              <a:gd name="connsiteX7" fmla="*/ 205085 w 817925"/>
              <a:gd name="connsiteY7" fmla="*/ 249076 h 832819"/>
              <a:gd name="connsiteX8" fmla="*/ 228748 w 817925"/>
              <a:gd name="connsiteY8" fmla="*/ 304295 h 832819"/>
              <a:gd name="connsiteX9" fmla="*/ 236636 w 817925"/>
              <a:gd name="connsiteY9" fmla="*/ 343737 h 832819"/>
              <a:gd name="connsiteX10" fmla="*/ 244524 w 817925"/>
              <a:gd name="connsiteY10" fmla="*/ 375290 h 832819"/>
              <a:gd name="connsiteX11" fmla="*/ 252412 w 817925"/>
              <a:gd name="connsiteY11" fmla="*/ 469952 h 832819"/>
              <a:gd name="connsiteX12" fmla="*/ 276075 w 817925"/>
              <a:gd name="connsiteY12" fmla="*/ 525171 h 832819"/>
              <a:gd name="connsiteX13" fmla="*/ 283963 w 817925"/>
              <a:gd name="connsiteY13" fmla="*/ 556724 h 832819"/>
              <a:gd name="connsiteX14" fmla="*/ 315515 w 817925"/>
              <a:gd name="connsiteY14" fmla="*/ 611943 h 832819"/>
              <a:gd name="connsiteX15" fmla="*/ 339178 w 817925"/>
              <a:gd name="connsiteY15" fmla="*/ 659274 h 832819"/>
              <a:gd name="connsiteX16" fmla="*/ 362842 w 817925"/>
              <a:gd name="connsiteY16" fmla="*/ 667162 h 832819"/>
              <a:gd name="connsiteX17" fmla="*/ 386505 w 817925"/>
              <a:gd name="connsiteY17" fmla="*/ 682939 h 832819"/>
              <a:gd name="connsiteX18" fmla="*/ 418057 w 817925"/>
              <a:gd name="connsiteY18" fmla="*/ 730270 h 832819"/>
              <a:gd name="connsiteX19" fmla="*/ 433833 w 817925"/>
              <a:gd name="connsiteY19" fmla="*/ 753935 h 832819"/>
              <a:gd name="connsiteX20" fmla="*/ 481160 w 817925"/>
              <a:gd name="connsiteY20" fmla="*/ 801265 h 832819"/>
              <a:gd name="connsiteX21" fmla="*/ 504823 w 817925"/>
              <a:gd name="connsiteY21" fmla="*/ 824931 h 832819"/>
              <a:gd name="connsiteX22" fmla="*/ 552150 w 817925"/>
              <a:gd name="connsiteY22" fmla="*/ 832819 h 832819"/>
              <a:gd name="connsiteX23" fmla="*/ 615253 w 817925"/>
              <a:gd name="connsiteY23" fmla="*/ 761823 h 832819"/>
              <a:gd name="connsiteX24" fmla="*/ 631029 w 817925"/>
              <a:gd name="connsiteY24" fmla="*/ 730270 h 832819"/>
              <a:gd name="connsiteX25" fmla="*/ 646805 w 817925"/>
              <a:gd name="connsiteY25" fmla="*/ 643497 h 832819"/>
              <a:gd name="connsiteX26" fmla="*/ 654693 w 817925"/>
              <a:gd name="connsiteY26" fmla="*/ 572501 h 832819"/>
              <a:gd name="connsiteX27" fmla="*/ 670468 w 817925"/>
              <a:gd name="connsiteY27" fmla="*/ 485728 h 832819"/>
              <a:gd name="connsiteX28" fmla="*/ 678356 w 817925"/>
              <a:gd name="connsiteY28" fmla="*/ 462063 h 832819"/>
              <a:gd name="connsiteX29" fmla="*/ 702020 w 817925"/>
              <a:gd name="connsiteY29" fmla="*/ 406844 h 832819"/>
              <a:gd name="connsiteX30" fmla="*/ 709908 w 817925"/>
              <a:gd name="connsiteY30" fmla="*/ 375290 h 832819"/>
              <a:gd name="connsiteX31" fmla="*/ 725683 w 817925"/>
              <a:gd name="connsiteY31" fmla="*/ 351625 h 832819"/>
              <a:gd name="connsiteX32" fmla="*/ 733571 w 817925"/>
              <a:gd name="connsiteY32" fmla="*/ 304295 h 832819"/>
              <a:gd name="connsiteX33" fmla="*/ 749347 w 817925"/>
              <a:gd name="connsiteY33" fmla="*/ 59753 h 832819"/>
              <a:gd name="connsiteX34" fmla="*/ 757235 w 817925"/>
              <a:gd name="connsiteY34" fmla="*/ 36088 h 832819"/>
              <a:gd name="connsiteX35" fmla="*/ 812450 w 817925"/>
              <a:gd name="connsiteY35" fmla="*/ 12423 h 8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7925" h="832819">
                <a:moveTo>
                  <a:pt x="0" y="20311"/>
                </a:moveTo>
                <a:cubicBezTo>
                  <a:pt x="13147" y="22941"/>
                  <a:pt x="26927" y="23387"/>
                  <a:pt x="39440" y="28200"/>
                </a:cubicBezTo>
                <a:cubicBezTo>
                  <a:pt x="61390" y="36643"/>
                  <a:pt x="102543" y="59753"/>
                  <a:pt x="102543" y="59753"/>
                </a:cubicBezTo>
                <a:cubicBezTo>
                  <a:pt x="131204" y="88418"/>
                  <a:pt x="124578" y="79560"/>
                  <a:pt x="149870" y="114972"/>
                </a:cubicBezTo>
                <a:cubicBezTo>
                  <a:pt x="155380" y="122687"/>
                  <a:pt x="161406" y="130158"/>
                  <a:pt x="165645" y="138638"/>
                </a:cubicBezTo>
                <a:cubicBezTo>
                  <a:pt x="169363" y="146075"/>
                  <a:pt x="171249" y="154308"/>
                  <a:pt x="173533" y="162303"/>
                </a:cubicBezTo>
                <a:cubicBezTo>
                  <a:pt x="179252" y="182320"/>
                  <a:pt x="181203" y="198607"/>
                  <a:pt x="189309" y="217522"/>
                </a:cubicBezTo>
                <a:cubicBezTo>
                  <a:pt x="193941" y="228331"/>
                  <a:pt x="200453" y="238267"/>
                  <a:pt x="205085" y="249076"/>
                </a:cubicBezTo>
                <a:cubicBezTo>
                  <a:pt x="239913" y="330346"/>
                  <a:pt x="176414" y="199614"/>
                  <a:pt x="228748" y="304295"/>
                </a:cubicBezTo>
                <a:cubicBezTo>
                  <a:pt x="231377" y="317442"/>
                  <a:pt x="233728" y="330649"/>
                  <a:pt x="236636" y="343737"/>
                </a:cubicBezTo>
                <a:cubicBezTo>
                  <a:pt x="238988" y="354320"/>
                  <a:pt x="243179" y="364532"/>
                  <a:pt x="244524" y="375290"/>
                </a:cubicBezTo>
                <a:cubicBezTo>
                  <a:pt x="248451" y="406709"/>
                  <a:pt x="248227" y="438566"/>
                  <a:pt x="252412" y="469952"/>
                </a:cubicBezTo>
                <a:cubicBezTo>
                  <a:pt x="255113" y="490212"/>
                  <a:pt x="269176" y="506771"/>
                  <a:pt x="276075" y="525171"/>
                </a:cubicBezTo>
                <a:cubicBezTo>
                  <a:pt x="279881" y="535322"/>
                  <a:pt x="280157" y="546573"/>
                  <a:pt x="283963" y="556724"/>
                </a:cubicBezTo>
                <a:cubicBezTo>
                  <a:pt x="292542" y="579602"/>
                  <a:pt x="302437" y="592325"/>
                  <a:pt x="315515" y="611943"/>
                </a:cubicBezTo>
                <a:cubicBezTo>
                  <a:pt x="320711" y="627531"/>
                  <a:pt x="325278" y="648153"/>
                  <a:pt x="339178" y="659274"/>
                </a:cubicBezTo>
                <a:cubicBezTo>
                  <a:pt x="345671" y="664468"/>
                  <a:pt x="354954" y="664533"/>
                  <a:pt x="362842" y="667162"/>
                </a:cubicBezTo>
                <a:cubicBezTo>
                  <a:pt x="370730" y="672421"/>
                  <a:pt x="380263" y="675804"/>
                  <a:pt x="386505" y="682939"/>
                </a:cubicBezTo>
                <a:cubicBezTo>
                  <a:pt x="398990" y="697209"/>
                  <a:pt x="407540" y="714493"/>
                  <a:pt x="418057" y="730270"/>
                </a:cubicBezTo>
                <a:cubicBezTo>
                  <a:pt x="423316" y="738158"/>
                  <a:pt x="427130" y="747231"/>
                  <a:pt x="433833" y="753935"/>
                </a:cubicBezTo>
                <a:lnTo>
                  <a:pt x="481160" y="801265"/>
                </a:lnTo>
                <a:cubicBezTo>
                  <a:pt x="489048" y="809154"/>
                  <a:pt x="493819" y="823097"/>
                  <a:pt x="504823" y="824931"/>
                </a:cubicBezTo>
                <a:lnTo>
                  <a:pt x="552150" y="832819"/>
                </a:lnTo>
                <a:cubicBezTo>
                  <a:pt x="606519" y="819227"/>
                  <a:pt x="578853" y="834628"/>
                  <a:pt x="615253" y="761823"/>
                </a:cubicBezTo>
                <a:lnTo>
                  <a:pt x="631029" y="730270"/>
                </a:lnTo>
                <a:cubicBezTo>
                  <a:pt x="636288" y="701346"/>
                  <a:pt x="642444" y="672570"/>
                  <a:pt x="646805" y="643497"/>
                </a:cubicBezTo>
                <a:cubicBezTo>
                  <a:pt x="650337" y="619949"/>
                  <a:pt x="651546" y="596103"/>
                  <a:pt x="654693" y="572501"/>
                </a:cubicBezTo>
                <a:cubicBezTo>
                  <a:pt x="656703" y="557423"/>
                  <a:pt x="666218" y="502731"/>
                  <a:pt x="670468" y="485728"/>
                </a:cubicBezTo>
                <a:cubicBezTo>
                  <a:pt x="672485" y="477661"/>
                  <a:pt x="676072" y="470058"/>
                  <a:pt x="678356" y="462063"/>
                </a:cubicBezTo>
                <a:cubicBezTo>
                  <a:pt x="691090" y="417491"/>
                  <a:pt x="678003" y="442871"/>
                  <a:pt x="702020" y="406844"/>
                </a:cubicBezTo>
                <a:cubicBezTo>
                  <a:pt x="704649" y="396326"/>
                  <a:pt x="705638" y="385255"/>
                  <a:pt x="709908" y="375290"/>
                </a:cubicBezTo>
                <a:cubicBezTo>
                  <a:pt x="713642" y="366576"/>
                  <a:pt x="722685" y="360619"/>
                  <a:pt x="725683" y="351625"/>
                </a:cubicBezTo>
                <a:cubicBezTo>
                  <a:pt x="730740" y="336451"/>
                  <a:pt x="730942" y="320072"/>
                  <a:pt x="733571" y="304295"/>
                </a:cubicBezTo>
                <a:cubicBezTo>
                  <a:pt x="738830" y="222781"/>
                  <a:pt x="723517" y="137245"/>
                  <a:pt x="749347" y="59753"/>
                </a:cubicBezTo>
                <a:cubicBezTo>
                  <a:pt x="751976" y="51865"/>
                  <a:pt x="750469" y="40921"/>
                  <a:pt x="757235" y="36088"/>
                </a:cubicBezTo>
                <a:cubicBezTo>
                  <a:pt x="875911" y="-48686"/>
                  <a:pt x="777638" y="47235"/>
                  <a:pt x="812450" y="12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805464" y="1759119"/>
            <a:ext cx="867664" cy="220876"/>
          </a:xfrm>
          <a:custGeom>
            <a:avLst/>
            <a:gdLst>
              <a:gd name="connsiteX0" fmla="*/ 0 w 867664"/>
              <a:gd name="connsiteY0" fmla="*/ 23665 h 220876"/>
              <a:gd name="connsiteX1" fmla="*/ 86766 w 867664"/>
              <a:gd name="connsiteY1" fmla="*/ 7888 h 220876"/>
              <a:gd name="connsiteX2" fmla="*/ 149869 w 867664"/>
              <a:gd name="connsiteY2" fmla="*/ 0 h 220876"/>
              <a:gd name="connsiteX3" fmla="*/ 268187 w 867664"/>
              <a:gd name="connsiteY3" fmla="*/ 15777 h 220876"/>
              <a:gd name="connsiteX4" fmla="*/ 331290 w 867664"/>
              <a:gd name="connsiteY4" fmla="*/ 47330 h 220876"/>
              <a:gd name="connsiteX5" fmla="*/ 386505 w 867664"/>
              <a:gd name="connsiteY5" fmla="*/ 94661 h 220876"/>
              <a:gd name="connsiteX6" fmla="*/ 410169 w 867664"/>
              <a:gd name="connsiteY6" fmla="*/ 102549 h 220876"/>
              <a:gd name="connsiteX7" fmla="*/ 441720 w 867664"/>
              <a:gd name="connsiteY7" fmla="*/ 118326 h 220876"/>
              <a:gd name="connsiteX8" fmla="*/ 457496 w 867664"/>
              <a:gd name="connsiteY8" fmla="*/ 141992 h 220876"/>
              <a:gd name="connsiteX9" fmla="*/ 473271 w 867664"/>
              <a:gd name="connsiteY9" fmla="*/ 189322 h 220876"/>
              <a:gd name="connsiteX10" fmla="*/ 489047 w 867664"/>
              <a:gd name="connsiteY10" fmla="*/ 220876 h 220876"/>
              <a:gd name="connsiteX11" fmla="*/ 623141 w 867664"/>
              <a:gd name="connsiteY11" fmla="*/ 212987 h 220876"/>
              <a:gd name="connsiteX12" fmla="*/ 670468 w 867664"/>
              <a:gd name="connsiteY12" fmla="*/ 197211 h 220876"/>
              <a:gd name="connsiteX13" fmla="*/ 725683 w 867664"/>
              <a:gd name="connsiteY13" fmla="*/ 205099 h 220876"/>
              <a:gd name="connsiteX14" fmla="*/ 749346 w 867664"/>
              <a:gd name="connsiteY14" fmla="*/ 212987 h 220876"/>
              <a:gd name="connsiteX15" fmla="*/ 836113 w 867664"/>
              <a:gd name="connsiteY15" fmla="*/ 205099 h 220876"/>
              <a:gd name="connsiteX16" fmla="*/ 867664 w 867664"/>
              <a:gd name="connsiteY16" fmla="*/ 197211 h 2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664" h="220876">
                <a:moveTo>
                  <a:pt x="0" y="23665"/>
                </a:moveTo>
                <a:cubicBezTo>
                  <a:pt x="33959" y="16873"/>
                  <a:pt x="51461" y="12932"/>
                  <a:pt x="86766" y="7888"/>
                </a:cubicBezTo>
                <a:cubicBezTo>
                  <a:pt x="107751" y="4890"/>
                  <a:pt x="128835" y="2629"/>
                  <a:pt x="149869" y="0"/>
                </a:cubicBezTo>
                <a:cubicBezTo>
                  <a:pt x="155149" y="587"/>
                  <a:pt x="252192" y="10064"/>
                  <a:pt x="268187" y="15777"/>
                </a:cubicBezTo>
                <a:cubicBezTo>
                  <a:pt x="290334" y="23687"/>
                  <a:pt x="331290" y="47330"/>
                  <a:pt x="331290" y="47330"/>
                </a:cubicBezTo>
                <a:cubicBezTo>
                  <a:pt x="350697" y="66739"/>
                  <a:pt x="362478" y="82647"/>
                  <a:pt x="386505" y="94661"/>
                </a:cubicBezTo>
                <a:cubicBezTo>
                  <a:pt x="393942" y="98380"/>
                  <a:pt x="402527" y="99274"/>
                  <a:pt x="410169" y="102549"/>
                </a:cubicBezTo>
                <a:cubicBezTo>
                  <a:pt x="420977" y="107181"/>
                  <a:pt x="431203" y="113067"/>
                  <a:pt x="441720" y="118326"/>
                </a:cubicBezTo>
                <a:cubicBezTo>
                  <a:pt x="446979" y="126215"/>
                  <a:pt x="453646" y="133328"/>
                  <a:pt x="457496" y="141992"/>
                </a:cubicBezTo>
                <a:cubicBezTo>
                  <a:pt x="464250" y="157189"/>
                  <a:pt x="465834" y="174448"/>
                  <a:pt x="473271" y="189322"/>
                </a:cubicBezTo>
                <a:lnTo>
                  <a:pt x="489047" y="220876"/>
                </a:lnTo>
                <a:cubicBezTo>
                  <a:pt x="533745" y="218246"/>
                  <a:pt x="578742" y="218779"/>
                  <a:pt x="623141" y="212987"/>
                </a:cubicBezTo>
                <a:cubicBezTo>
                  <a:pt x="639630" y="210836"/>
                  <a:pt x="670468" y="197211"/>
                  <a:pt x="670468" y="197211"/>
                </a:cubicBezTo>
                <a:cubicBezTo>
                  <a:pt x="688873" y="199840"/>
                  <a:pt x="707452" y="201453"/>
                  <a:pt x="725683" y="205099"/>
                </a:cubicBezTo>
                <a:cubicBezTo>
                  <a:pt x="733836" y="206730"/>
                  <a:pt x="741032" y="212987"/>
                  <a:pt x="749346" y="212987"/>
                </a:cubicBezTo>
                <a:cubicBezTo>
                  <a:pt x="778388" y="212987"/>
                  <a:pt x="807191" y="207728"/>
                  <a:pt x="836113" y="205099"/>
                </a:cubicBezTo>
                <a:cubicBezTo>
                  <a:pt x="862270" y="196380"/>
                  <a:pt x="851462" y="197211"/>
                  <a:pt x="867664" y="197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805464" y="3044932"/>
            <a:ext cx="844001" cy="946611"/>
          </a:xfrm>
          <a:custGeom>
            <a:avLst/>
            <a:gdLst>
              <a:gd name="connsiteX0" fmla="*/ 0 w 844001"/>
              <a:gd name="connsiteY0" fmla="*/ 118327 h 946611"/>
              <a:gd name="connsiteX1" fmla="*/ 31551 w 844001"/>
              <a:gd name="connsiteY1" fmla="*/ 157769 h 946611"/>
              <a:gd name="connsiteX2" fmla="*/ 55215 w 844001"/>
              <a:gd name="connsiteY2" fmla="*/ 197211 h 946611"/>
              <a:gd name="connsiteX3" fmla="*/ 78878 w 844001"/>
              <a:gd name="connsiteY3" fmla="*/ 212988 h 946611"/>
              <a:gd name="connsiteX4" fmla="*/ 94654 w 844001"/>
              <a:gd name="connsiteY4" fmla="*/ 244541 h 946611"/>
              <a:gd name="connsiteX5" fmla="*/ 141981 w 844001"/>
              <a:gd name="connsiteY5" fmla="*/ 402310 h 946611"/>
              <a:gd name="connsiteX6" fmla="*/ 189308 w 844001"/>
              <a:gd name="connsiteY6" fmla="*/ 583744 h 946611"/>
              <a:gd name="connsiteX7" fmla="*/ 197196 w 844001"/>
              <a:gd name="connsiteY7" fmla="*/ 638963 h 946611"/>
              <a:gd name="connsiteX8" fmla="*/ 228748 w 844001"/>
              <a:gd name="connsiteY8" fmla="*/ 709959 h 946611"/>
              <a:gd name="connsiteX9" fmla="*/ 244523 w 844001"/>
              <a:gd name="connsiteY9" fmla="*/ 757289 h 946611"/>
              <a:gd name="connsiteX10" fmla="*/ 252411 w 844001"/>
              <a:gd name="connsiteY10" fmla="*/ 780954 h 946611"/>
              <a:gd name="connsiteX11" fmla="*/ 260299 w 844001"/>
              <a:gd name="connsiteY11" fmla="*/ 820397 h 946611"/>
              <a:gd name="connsiteX12" fmla="*/ 291851 w 844001"/>
              <a:gd name="connsiteY12" fmla="*/ 891392 h 946611"/>
              <a:gd name="connsiteX13" fmla="*/ 307626 w 844001"/>
              <a:gd name="connsiteY13" fmla="*/ 946611 h 946611"/>
              <a:gd name="connsiteX14" fmla="*/ 425944 w 844001"/>
              <a:gd name="connsiteY14" fmla="*/ 938723 h 946611"/>
              <a:gd name="connsiteX15" fmla="*/ 441720 w 844001"/>
              <a:gd name="connsiteY15" fmla="*/ 907169 h 946611"/>
              <a:gd name="connsiteX16" fmla="*/ 449608 w 844001"/>
              <a:gd name="connsiteY16" fmla="*/ 883504 h 946611"/>
              <a:gd name="connsiteX17" fmla="*/ 489047 w 844001"/>
              <a:gd name="connsiteY17" fmla="*/ 773066 h 946611"/>
              <a:gd name="connsiteX18" fmla="*/ 504823 w 844001"/>
              <a:gd name="connsiteY18" fmla="*/ 662628 h 946611"/>
              <a:gd name="connsiteX19" fmla="*/ 520599 w 844001"/>
              <a:gd name="connsiteY19" fmla="*/ 560078 h 946611"/>
              <a:gd name="connsiteX20" fmla="*/ 536374 w 844001"/>
              <a:gd name="connsiteY20" fmla="*/ 504860 h 946611"/>
              <a:gd name="connsiteX21" fmla="*/ 552150 w 844001"/>
              <a:gd name="connsiteY21" fmla="*/ 441752 h 946611"/>
              <a:gd name="connsiteX22" fmla="*/ 567926 w 844001"/>
              <a:gd name="connsiteY22" fmla="*/ 402310 h 946611"/>
              <a:gd name="connsiteX23" fmla="*/ 583701 w 844001"/>
              <a:gd name="connsiteY23" fmla="*/ 347091 h 946611"/>
              <a:gd name="connsiteX24" fmla="*/ 599477 w 844001"/>
              <a:gd name="connsiteY24" fmla="*/ 323426 h 946611"/>
              <a:gd name="connsiteX25" fmla="*/ 615253 w 844001"/>
              <a:gd name="connsiteY25" fmla="*/ 228765 h 946611"/>
              <a:gd name="connsiteX26" fmla="*/ 623141 w 844001"/>
              <a:gd name="connsiteY26" fmla="*/ 197211 h 946611"/>
              <a:gd name="connsiteX27" fmla="*/ 662580 w 844001"/>
              <a:gd name="connsiteY27" fmla="*/ 173546 h 946611"/>
              <a:gd name="connsiteX28" fmla="*/ 686244 w 844001"/>
              <a:gd name="connsiteY28" fmla="*/ 157769 h 946611"/>
              <a:gd name="connsiteX29" fmla="*/ 717795 w 844001"/>
              <a:gd name="connsiteY29" fmla="*/ 118327 h 946611"/>
              <a:gd name="connsiteX30" fmla="*/ 725683 w 844001"/>
              <a:gd name="connsiteY30" fmla="*/ 94661 h 946611"/>
              <a:gd name="connsiteX31" fmla="*/ 741459 w 844001"/>
              <a:gd name="connsiteY31" fmla="*/ 70996 h 946611"/>
              <a:gd name="connsiteX32" fmla="*/ 773010 w 844001"/>
              <a:gd name="connsiteY32" fmla="*/ 39442 h 946611"/>
              <a:gd name="connsiteX33" fmla="*/ 788786 w 844001"/>
              <a:gd name="connsiteY33" fmla="*/ 15777 h 946611"/>
              <a:gd name="connsiteX34" fmla="*/ 828225 w 844001"/>
              <a:gd name="connsiteY34" fmla="*/ 7889 h 946611"/>
              <a:gd name="connsiteX35" fmla="*/ 844001 w 844001"/>
              <a:gd name="connsiteY35" fmla="*/ 0 h 9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001" h="946611">
                <a:moveTo>
                  <a:pt x="0" y="118327"/>
                </a:moveTo>
                <a:cubicBezTo>
                  <a:pt x="10517" y="131474"/>
                  <a:pt x="21896" y="143976"/>
                  <a:pt x="31551" y="157769"/>
                </a:cubicBezTo>
                <a:cubicBezTo>
                  <a:pt x="40343" y="170330"/>
                  <a:pt x="45237" y="185570"/>
                  <a:pt x="55215" y="197211"/>
                </a:cubicBezTo>
                <a:cubicBezTo>
                  <a:pt x="61384" y="204409"/>
                  <a:pt x="70990" y="207729"/>
                  <a:pt x="78878" y="212988"/>
                </a:cubicBezTo>
                <a:cubicBezTo>
                  <a:pt x="84137" y="223506"/>
                  <a:pt x="90525" y="233531"/>
                  <a:pt x="94654" y="244541"/>
                </a:cubicBezTo>
                <a:cubicBezTo>
                  <a:pt x="129687" y="337969"/>
                  <a:pt x="120340" y="321150"/>
                  <a:pt x="141981" y="402310"/>
                </a:cubicBezTo>
                <a:cubicBezTo>
                  <a:pt x="157053" y="458837"/>
                  <a:pt x="181696" y="530458"/>
                  <a:pt x="189308" y="583744"/>
                </a:cubicBezTo>
                <a:cubicBezTo>
                  <a:pt x="191937" y="602150"/>
                  <a:pt x="192687" y="620925"/>
                  <a:pt x="197196" y="638963"/>
                </a:cubicBezTo>
                <a:cubicBezTo>
                  <a:pt x="206070" y="674462"/>
                  <a:pt x="215998" y="678082"/>
                  <a:pt x="228748" y="709959"/>
                </a:cubicBezTo>
                <a:cubicBezTo>
                  <a:pt x="234924" y="725400"/>
                  <a:pt x="239265" y="741512"/>
                  <a:pt x="244523" y="757289"/>
                </a:cubicBezTo>
                <a:cubicBezTo>
                  <a:pt x="247152" y="765177"/>
                  <a:pt x="250780" y="772800"/>
                  <a:pt x="252411" y="780954"/>
                </a:cubicBezTo>
                <a:cubicBezTo>
                  <a:pt x="255040" y="794102"/>
                  <a:pt x="256446" y="807554"/>
                  <a:pt x="260299" y="820397"/>
                </a:cubicBezTo>
                <a:cubicBezTo>
                  <a:pt x="272531" y="861173"/>
                  <a:pt x="276312" y="855133"/>
                  <a:pt x="291851" y="891392"/>
                </a:cubicBezTo>
                <a:cubicBezTo>
                  <a:pt x="298641" y="907237"/>
                  <a:pt x="303623" y="930598"/>
                  <a:pt x="307626" y="946611"/>
                </a:cubicBezTo>
                <a:cubicBezTo>
                  <a:pt x="347065" y="943982"/>
                  <a:pt x="388023" y="949877"/>
                  <a:pt x="425944" y="938723"/>
                </a:cubicBezTo>
                <a:cubicBezTo>
                  <a:pt x="437225" y="935405"/>
                  <a:pt x="437088" y="917978"/>
                  <a:pt x="441720" y="907169"/>
                </a:cubicBezTo>
                <a:cubicBezTo>
                  <a:pt x="444995" y="899526"/>
                  <a:pt x="446231" y="891102"/>
                  <a:pt x="449608" y="883504"/>
                </a:cubicBezTo>
                <a:cubicBezTo>
                  <a:pt x="474419" y="827674"/>
                  <a:pt x="479501" y="839892"/>
                  <a:pt x="489047" y="773066"/>
                </a:cubicBezTo>
                <a:lnTo>
                  <a:pt x="504823" y="662628"/>
                </a:lnTo>
                <a:cubicBezTo>
                  <a:pt x="507021" y="647239"/>
                  <a:pt x="516495" y="577865"/>
                  <a:pt x="520599" y="560078"/>
                </a:cubicBezTo>
                <a:cubicBezTo>
                  <a:pt x="524903" y="541426"/>
                  <a:pt x="531442" y="523356"/>
                  <a:pt x="536374" y="504860"/>
                </a:cubicBezTo>
                <a:cubicBezTo>
                  <a:pt x="541961" y="483909"/>
                  <a:pt x="544097" y="461885"/>
                  <a:pt x="552150" y="441752"/>
                </a:cubicBezTo>
                <a:cubicBezTo>
                  <a:pt x="557409" y="428605"/>
                  <a:pt x="563448" y="415743"/>
                  <a:pt x="567926" y="402310"/>
                </a:cubicBezTo>
                <a:cubicBezTo>
                  <a:pt x="572978" y="387154"/>
                  <a:pt x="576108" y="362278"/>
                  <a:pt x="583701" y="347091"/>
                </a:cubicBezTo>
                <a:cubicBezTo>
                  <a:pt x="587941" y="338611"/>
                  <a:pt x="594218" y="331314"/>
                  <a:pt x="599477" y="323426"/>
                </a:cubicBezTo>
                <a:cubicBezTo>
                  <a:pt x="617091" y="270580"/>
                  <a:pt x="600157" y="326897"/>
                  <a:pt x="615253" y="228765"/>
                </a:cubicBezTo>
                <a:cubicBezTo>
                  <a:pt x="616901" y="218049"/>
                  <a:pt x="616086" y="205443"/>
                  <a:pt x="623141" y="197211"/>
                </a:cubicBezTo>
                <a:cubicBezTo>
                  <a:pt x="633118" y="185570"/>
                  <a:pt x="649579" y="181672"/>
                  <a:pt x="662580" y="173546"/>
                </a:cubicBezTo>
                <a:cubicBezTo>
                  <a:pt x="670619" y="168521"/>
                  <a:pt x="678356" y="163028"/>
                  <a:pt x="686244" y="157769"/>
                </a:cubicBezTo>
                <a:cubicBezTo>
                  <a:pt x="706068" y="98287"/>
                  <a:pt x="677020" y="169299"/>
                  <a:pt x="717795" y="118327"/>
                </a:cubicBezTo>
                <a:cubicBezTo>
                  <a:pt x="722989" y="111834"/>
                  <a:pt x="721964" y="102099"/>
                  <a:pt x="725683" y="94661"/>
                </a:cubicBezTo>
                <a:cubicBezTo>
                  <a:pt x="729923" y="86181"/>
                  <a:pt x="736200" y="78884"/>
                  <a:pt x="741459" y="70996"/>
                </a:cubicBezTo>
                <a:cubicBezTo>
                  <a:pt x="758667" y="19364"/>
                  <a:pt x="734766" y="70039"/>
                  <a:pt x="773010" y="39442"/>
                </a:cubicBezTo>
                <a:cubicBezTo>
                  <a:pt x="780413" y="33519"/>
                  <a:pt x="780555" y="20481"/>
                  <a:pt x="788786" y="15777"/>
                </a:cubicBezTo>
                <a:cubicBezTo>
                  <a:pt x="800426" y="9125"/>
                  <a:pt x="815334" y="11572"/>
                  <a:pt x="828225" y="7889"/>
                </a:cubicBezTo>
                <a:cubicBezTo>
                  <a:pt x="833878" y="6274"/>
                  <a:pt x="838742" y="2630"/>
                  <a:pt x="84400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837015" y="4867159"/>
            <a:ext cx="859777" cy="418086"/>
          </a:xfrm>
          <a:custGeom>
            <a:avLst/>
            <a:gdLst>
              <a:gd name="connsiteX0" fmla="*/ 0 w 859777"/>
              <a:gd name="connsiteY0" fmla="*/ 0 h 418086"/>
              <a:gd name="connsiteX1" fmla="*/ 47327 w 859777"/>
              <a:gd name="connsiteY1" fmla="*/ 63107 h 418086"/>
              <a:gd name="connsiteX2" fmla="*/ 86767 w 859777"/>
              <a:gd name="connsiteY2" fmla="*/ 70995 h 418086"/>
              <a:gd name="connsiteX3" fmla="*/ 110430 w 859777"/>
              <a:gd name="connsiteY3" fmla="*/ 86772 h 418086"/>
              <a:gd name="connsiteX4" fmla="*/ 173533 w 859777"/>
              <a:gd name="connsiteY4" fmla="*/ 118326 h 418086"/>
              <a:gd name="connsiteX5" fmla="*/ 212972 w 859777"/>
              <a:gd name="connsiteY5" fmla="*/ 149880 h 418086"/>
              <a:gd name="connsiteX6" fmla="*/ 236636 w 859777"/>
              <a:gd name="connsiteY6" fmla="*/ 157768 h 418086"/>
              <a:gd name="connsiteX7" fmla="*/ 307627 w 859777"/>
              <a:gd name="connsiteY7" fmla="*/ 189322 h 418086"/>
              <a:gd name="connsiteX8" fmla="*/ 354954 w 859777"/>
              <a:gd name="connsiteY8" fmla="*/ 228764 h 418086"/>
              <a:gd name="connsiteX9" fmla="*/ 362842 w 859777"/>
              <a:gd name="connsiteY9" fmla="*/ 252429 h 418086"/>
              <a:gd name="connsiteX10" fmla="*/ 378618 w 859777"/>
              <a:gd name="connsiteY10" fmla="*/ 276094 h 418086"/>
              <a:gd name="connsiteX11" fmla="*/ 425945 w 859777"/>
              <a:gd name="connsiteY11" fmla="*/ 307648 h 418086"/>
              <a:gd name="connsiteX12" fmla="*/ 449608 w 859777"/>
              <a:gd name="connsiteY12" fmla="*/ 323425 h 418086"/>
              <a:gd name="connsiteX13" fmla="*/ 473272 w 859777"/>
              <a:gd name="connsiteY13" fmla="*/ 339202 h 418086"/>
              <a:gd name="connsiteX14" fmla="*/ 512711 w 859777"/>
              <a:gd name="connsiteY14" fmla="*/ 378644 h 418086"/>
              <a:gd name="connsiteX15" fmla="*/ 528487 w 859777"/>
              <a:gd name="connsiteY15" fmla="*/ 402309 h 418086"/>
              <a:gd name="connsiteX16" fmla="*/ 583702 w 859777"/>
              <a:gd name="connsiteY16" fmla="*/ 418086 h 418086"/>
              <a:gd name="connsiteX17" fmla="*/ 607365 w 859777"/>
              <a:gd name="connsiteY17" fmla="*/ 299760 h 418086"/>
              <a:gd name="connsiteX18" fmla="*/ 670468 w 859777"/>
              <a:gd name="connsiteY18" fmla="*/ 236652 h 418086"/>
              <a:gd name="connsiteX19" fmla="*/ 694132 w 859777"/>
              <a:gd name="connsiteY19" fmla="*/ 220876 h 418086"/>
              <a:gd name="connsiteX20" fmla="*/ 859777 w 859777"/>
              <a:gd name="connsiteY20" fmla="*/ 212987 h 4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9777" h="418086">
                <a:moveTo>
                  <a:pt x="0" y="0"/>
                </a:moveTo>
                <a:cubicBezTo>
                  <a:pt x="9078" y="15130"/>
                  <a:pt x="27611" y="53249"/>
                  <a:pt x="47327" y="63107"/>
                </a:cubicBezTo>
                <a:cubicBezTo>
                  <a:pt x="59318" y="69103"/>
                  <a:pt x="73620" y="68366"/>
                  <a:pt x="86767" y="70995"/>
                </a:cubicBezTo>
                <a:cubicBezTo>
                  <a:pt x="94655" y="76254"/>
                  <a:pt x="101951" y="82532"/>
                  <a:pt x="110430" y="86772"/>
                </a:cubicBezTo>
                <a:cubicBezTo>
                  <a:pt x="167851" y="115485"/>
                  <a:pt x="91539" y="60926"/>
                  <a:pt x="173533" y="118326"/>
                </a:cubicBezTo>
                <a:cubicBezTo>
                  <a:pt x="187325" y="127981"/>
                  <a:pt x="198695" y="140956"/>
                  <a:pt x="212972" y="149880"/>
                </a:cubicBezTo>
                <a:cubicBezTo>
                  <a:pt x="220023" y="154287"/>
                  <a:pt x="229038" y="154391"/>
                  <a:pt x="236636" y="157768"/>
                </a:cubicBezTo>
                <a:cubicBezTo>
                  <a:pt x="318793" y="194284"/>
                  <a:pt x="254317" y="171550"/>
                  <a:pt x="307627" y="189322"/>
                </a:cubicBezTo>
                <a:cubicBezTo>
                  <a:pt x="362203" y="271189"/>
                  <a:pt x="274890" y="148694"/>
                  <a:pt x="354954" y="228764"/>
                </a:cubicBezTo>
                <a:cubicBezTo>
                  <a:pt x="360833" y="234644"/>
                  <a:pt x="359124" y="244992"/>
                  <a:pt x="362842" y="252429"/>
                </a:cubicBezTo>
                <a:cubicBezTo>
                  <a:pt x="367082" y="260909"/>
                  <a:pt x="371483" y="269851"/>
                  <a:pt x="378618" y="276094"/>
                </a:cubicBezTo>
                <a:cubicBezTo>
                  <a:pt x="392887" y="288580"/>
                  <a:pt x="410169" y="297130"/>
                  <a:pt x="425945" y="307648"/>
                </a:cubicBezTo>
                <a:lnTo>
                  <a:pt x="449608" y="323425"/>
                </a:lnTo>
                <a:lnTo>
                  <a:pt x="473272" y="339202"/>
                </a:lnTo>
                <a:cubicBezTo>
                  <a:pt x="515342" y="402310"/>
                  <a:pt x="460125" y="326054"/>
                  <a:pt x="512711" y="378644"/>
                </a:cubicBezTo>
                <a:cubicBezTo>
                  <a:pt x="519414" y="385348"/>
                  <a:pt x="521084" y="396386"/>
                  <a:pt x="528487" y="402309"/>
                </a:cubicBezTo>
                <a:cubicBezTo>
                  <a:pt x="533633" y="406426"/>
                  <a:pt x="581637" y="417570"/>
                  <a:pt x="583702" y="418086"/>
                </a:cubicBezTo>
                <a:cubicBezTo>
                  <a:pt x="621554" y="323451"/>
                  <a:pt x="575185" y="449947"/>
                  <a:pt x="607365" y="299760"/>
                </a:cubicBezTo>
                <a:cubicBezTo>
                  <a:pt x="615450" y="262029"/>
                  <a:pt x="639430" y="257345"/>
                  <a:pt x="670468" y="236652"/>
                </a:cubicBezTo>
                <a:cubicBezTo>
                  <a:pt x="678356" y="231393"/>
                  <a:pt x="684691" y="221734"/>
                  <a:pt x="694132" y="220876"/>
                </a:cubicBezTo>
                <a:cubicBezTo>
                  <a:pt x="807083" y="210606"/>
                  <a:pt x="751857" y="212987"/>
                  <a:pt x="859777" y="2129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844903" y="5805881"/>
            <a:ext cx="836113" cy="583744"/>
          </a:xfrm>
          <a:custGeom>
            <a:avLst/>
            <a:gdLst>
              <a:gd name="connsiteX0" fmla="*/ 0 w 836113"/>
              <a:gd name="connsiteY0" fmla="*/ 0 h 583744"/>
              <a:gd name="connsiteX1" fmla="*/ 63103 w 836113"/>
              <a:gd name="connsiteY1" fmla="*/ 47331 h 583744"/>
              <a:gd name="connsiteX2" fmla="*/ 173533 w 836113"/>
              <a:gd name="connsiteY2" fmla="*/ 141992 h 583744"/>
              <a:gd name="connsiteX3" fmla="*/ 212972 w 836113"/>
              <a:gd name="connsiteY3" fmla="*/ 205099 h 583744"/>
              <a:gd name="connsiteX4" fmla="*/ 323402 w 836113"/>
              <a:gd name="connsiteY4" fmla="*/ 354979 h 583744"/>
              <a:gd name="connsiteX5" fmla="*/ 362842 w 836113"/>
              <a:gd name="connsiteY5" fmla="*/ 402310 h 583744"/>
              <a:gd name="connsiteX6" fmla="*/ 418057 w 836113"/>
              <a:gd name="connsiteY6" fmla="*/ 481194 h 583744"/>
              <a:gd name="connsiteX7" fmla="*/ 473272 w 836113"/>
              <a:gd name="connsiteY7" fmla="*/ 512748 h 583744"/>
              <a:gd name="connsiteX8" fmla="*/ 504823 w 836113"/>
              <a:gd name="connsiteY8" fmla="*/ 520636 h 583744"/>
              <a:gd name="connsiteX9" fmla="*/ 544262 w 836113"/>
              <a:gd name="connsiteY9" fmla="*/ 536413 h 583744"/>
              <a:gd name="connsiteX10" fmla="*/ 567926 w 836113"/>
              <a:gd name="connsiteY10" fmla="*/ 544302 h 583744"/>
              <a:gd name="connsiteX11" fmla="*/ 599477 w 836113"/>
              <a:gd name="connsiteY11" fmla="*/ 560078 h 583744"/>
              <a:gd name="connsiteX12" fmla="*/ 631029 w 836113"/>
              <a:gd name="connsiteY12" fmla="*/ 567967 h 583744"/>
              <a:gd name="connsiteX13" fmla="*/ 709907 w 836113"/>
              <a:gd name="connsiteY13" fmla="*/ 583744 h 583744"/>
              <a:gd name="connsiteX14" fmla="*/ 749347 w 836113"/>
              <a:gd name="connsiteY14" fmla="*/ 544302 h 583744"/>
              <a:gd name="connsiteX15" fmla="*/ 812450 w 836113"/>
              <a:gd name="connsiteY15" fmla="*/ 449640 h 583744"/>
              <a:gd name="connsiteX16" fmla="*/ 836113 w 836113"/>
              <a:gd name="connsiteY16" fmla="*/ 449640 h 5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6113" h="583744">
                <a:moveTo>
                  <a:pt x="0" y="0"/>
                </a:moveTo>
                <a:cubicBezTo>
                  <a:pt x="82877" y="49732"/>
                  <a:pt x="3952" y="-1965"/>
                  <a:pt x="63103" y="47331"/>
                </a:cubicBezTo>
                <a:cubicBezTo>
                  <a:pt x="96114" y="74842"/>
                  <a:pt x="145552" y="105614"/>
                  <a:pt x="173533" y="141992"/>
                </a:cubicBezTo>
                <a:cubicBezTo>
                  <a:pt x="188657" y="161654"/>
                  <a:pt x="198697" y="184812"/>
                  <a:pt x="212972" y="205099"/>
                </a:cubicBezTo>
                <a:cubicBezTo>
                  <a:pt x="248683" y="255850"/>
                  <a:pt x="283676" y="307305"/>
                  <a:pt x="323402" y="354979"/>
                </a:cubicBezTo>
                <a:cubicBezTo>
                  <a:pt x="336549" y="370756"/>
                  <a:pt x="350764" y="385701"/>
                  <a:pt x="362842" y="402310"/>
                </a:cubicBezTo>
                <a:cubicBezTo>
                  <a:pt x="395344" y="447004"/>
                  <a:pt x="376732" y="439866"/>
                  <a:pt x="418057" y="481194"/>
                </a:cubicBezTo>
                <a:cubicBezTo>
                  <a:pt x="427212" y="490350"/>
                  <a:pt x="463371" y="509035"/>
                  <a:pt x="473272" y="512748"/>
                </a:cubicBezTo>
                <a:cubicBezTo>
                  <a:pt x="483422" y="516555"/>
                  <a:pt x="494539" y="517208"/>
                  <a:pt x="504823" y="520636"/>
                </a:cubicBezTo>
                <a:cubicBezTo>
                  <a:pt x="518256" y="525114"/>
                  <a:pt x="531004" y="531441"/>
                  <a:pt x="544262" y="536413"/>
                </a:cubicBezTo>
                <a:cubicBezTo>
                  <a:pt x="552047" y="539333"/>
                  <a:pt x="560284" y="541026"/>
                  <a:pt x="567926" y="544302"/>
                </a:cubicBezTo>
                <a:cubicBezTo>
                  <a:pt x="578734" y="548934"/>
                  <a:pt x="588467" y="555949"/>
                  <a:pt x="599477" y="560078"/>
                </a:cubicBezTo>
                <a:cubicBezTo>
                  <a:pt x="609628" y="563885"/>
                  <a:pt x="620429" y="565695"/>
                  <a:pt x="631029" y="567967"/>
                </a:cubicBezTo>
                <a:cubicBezTo>
                  <a:pt x="657247" y="573586"/>
                  <a:pt x="709907" y="583744"/>
                  <a:pt x="709907" y="583744"/>
                </a:cubicBezTo>
                <a:cubicBezTo>
                  <a:pt x="731495" y="569351"/>
                  <a:pt x="738277" y="569212"/>
                  <a:pt x="749347" y="544302"/>
                </a:cubicBezTo>
                <a:cubicBezTo>
                  <a:pt x="760214" y="519849"/>
                  <a:pt x="769412" y="449640"/>
                  <a:pt x="812450" y="449640"/>
                </a:cubicBezTo>
                <a:lnTo>
                  <a:pt x="836113" y="44964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950961" y="1743342"/>
            <a:ext cx="828226" cy="709958"/>
          </a:xfrm>
          <a:custGeom>
            <a:avLst/>
            <a:gdLst>
              <a:gd name="connsiteX0" fmla="*/ 0 w 828226"/>
              <a:gd name="connsiteY0" fmla="*/ 118326 h 709958"/>
              <a:gd name="connsiteX1" fmla="*/ 23664 w 828226"/>
              <a:gd name="connsiteY1" fmla="*/ 189322 h 709958"/>
              <a:gd name="connsiteX2" fmla="*/ 47328 w 828226"/>
              <a:gd name="connsiteY2" fmla="*/ 260318 h 709958"/>
              <a:gd name="connsiteX3" fmla="*/ 86767 w 828226"/>
              <a:gd name="connsiteY3" fmla="*/ 323426 h 709958"/>
              <a:gd name="connsiteX4" fmla="*/ 110430 w 828226"/>
              <a:gd name="connsiteY4" fmla="*/ 378644 h 709958"/>
              <a:gd name="connsiteX5" fmla="*/ 134094 w 828226"/>
              <a:gd name="connsiteY5" fmla="*/ 418087 h 709958"/>
              <a:gd name="connsiteX6" fmla="*/ 141982 w 828226"/>
              <a:gd name="connsiteY6" fmla="*/ 441752 h 709958"/>
              <a:gd name="connsiteX7" fmla="*/ 165645 w 828226"/>
              <a:gd name="connsiteY7" fmla="*/ 465417 h 709958"/>
              <a:gd name="connsiteX8" fmla="*/ 197197 w 828226"/>
              <a:gd name="connsiteY8" fmla="*/ 536413 h 709958"/>
              <a:gd name="connsiteX9" fmla="*/ 220860 w 828226"/>
              <a:gd name="connsiteY9" fmla="*/ 567967 h 709958"/>
              <a:gd name="connsiteX10" fmla="*/ 236636 w 828226"/>
              <a:gd name="connsiteY10" fmla="*/ 599520 h 709958"/>
              <a:gd name="connsiteX11" fmla="*/ 260300 w 828226"/>
              <a:gd name="connsiteY11" fmla="*/ 654739 h 709958"/>
              <a:gd name="connsiteX12" fmla="*/ 283963 w 828226"/>
              <a:gd name="connsiteY12" fmla="*/ 702070 h 709958"/>
              <a:gd name="connsiteX13" fmla="*/ 307627 w 828226"/>
              <a:gd name="connsiteY13" fmla="*/ 709958 h 709958"/>
              <a:gd name="connsiteX14" fmla="*/ 315515 w 828226"/>
              <a:gd name="connsiteY14" fmla="*/ 686293 h 709958"/>
              <a:gd name="connsiteX15" fmla="*/ 323403 w 828226"/>
              <a:gd name="connsiteY15" fmla="*/ 646851 h 709958"/>
              <a:gd name="connsiteX16" fmla="*/ 339178 w 828226"/>
              <a:gd name="connsiteY16" fmla="*/ 607409 h 709958"/>
              <a:gd name="connsiteX17" fmla="*/ 354954 w 828226"/>
              <a:gd name="connsiteY17" fmla="*/ 544301 h 709958"/>
              <a:gd name="connsiteX18" fmla="*/ 370730 w 828226"/>
              <a:gd name="connsiteY18" fmla="*/ 496971 h 709958"/>
              <a:gd name="connsiteX19" fmla="*/ 378618 w 828226"/>
              <a:gd name="connsiteY19" fmla="*/ 441752 h 709958"/>
              <a:gd name="connsiteX20" fmla="*/ 386505 w 828226"/>
              <a:gd name="connsiteY20" fmla="*/ 410198 h 709958"/>
              <a:gd name="connsiteX21" fmla="*/ 394393 w 828226"/>
              <a:gd name="connsiteY21" fmla="*/ 323426 h 709958"/>
              <a:gd name="connsiteX22" fmla="*/ 410169 w 828226"/>
              <a:gd name="connsiteY22" fmla="*/ 252430 h 709958"/>
              <a:gd name="connsiteX23" fmla="*/ 425945 w 828226"/>
              <a:gd name="connsiteY23" fmla="*/ 181434 h 709958"/>
              <a:gd name="connsiteX24" fmla="*/ 465384 w 828226"/>
              <a:gd name="connsiteY24" fmla="*/ 134103 h 709958"/>
              <a:gd name="connsiteX25" fmla="*/ 489048 w 828226"/>
              <a:gd name="connsiteY25" fmla="*/ 149880 h 709958"/>
              <a:gd name="connsiteX26" fmla="*/ 496935 w 828226"/>
              <a:gd name="connsiteY26" fmla="*/ 173545 h 709958"/>
              <a:gd name="connsiteX27" fmla="*/ 536375 w 828226"/>
              <a:gd name="connsiteY27" fmla="*/ 220876 h 709958"/>
              <a:gd name="connsiteX28" fmla="*/ 567926 w 828226"/>
              <a:gd name="connsiteY28" fmla="*/ 276095 h 709958"/>
              <a:gd name="connsiteX29" fmla="*/ 583702 w 828226"/>
              <a:gd name="connsiteY29" fmla="*/ 299760 h 709958"/>
              <a:gd name="connsiteX30" fmla="*/ 607366 w 828226"/>
              <a:gd name="connsiteY30" fmla="*/ 315537 h 709958"/>
              <a:gd name="connsiteX31" fmla="*/ 646805 w 828226"/>
              <a:gd name="connsiteY31" fmla="*/ 299760 h 709958"/>
              <a:gd name="connsiteX32" fmla="*/ 702020 w 828226"/>
              <a:gd name="connsiteY32" fmla="*/ 220876 h 709958"/>
              <a:gd name="connsiteX33" fmla="*/ 709908 w 828226"/>
              <a:gd name="connsiteY33" fmla="*/ 197211 h 709958"/>
              <a:gd name="connsiteX34" fmla="*/ 725683 w 828226"/>
              <a:gd name="connsiteY34" fmla="*/ 173545 h 709958"/>
              <a:gd name="connsiteX35" fmla="*/ 733571 w 828226"/>
              <a:gd name="connsiteY35" fmla="*/ 149880 h 709958"/>
              <a:gd name="connsiteX36" fmla="*/ 765123 w 828226"/>
              <a:gd name="connsiteY36" fmla="*/ 102550 h 709958"/>
              <a:gd name="connsiteX37" fmla="*/ 796674 w 828226"/>
              <a:gd name="connsiteY37" fmla="*/ 63107 h 709958"/>
              <a:gd name="connsiteX38" fmla="*/ 820338 w 828226"/>
              <a:gd name="connsiteY38" fmla="*/ 15777 h 709958"/>
              <a:gd name="connsiteX39" fmla="*/ 828226 w 828226"/>
              <a:gd name="connsiteY39" fmla="*/ 0 h 7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8226" h="709958">
                <a:moveTo>
                  <a:pt x="0" y="118326"/>
                </a:moveTo>
                <a:cubicBezTo>
                  <a:pt x="16400" y="200334"/>
                  <a:pt x="-3551" y="118559"/>
                  <a:pt x="23664" y="189322"/>
                </a:cubicBezTo>
                <a:cubicBezTo>
                  <a:pt x="32618" y="212605"/>
                  <a:pt x="36707" y="237747"/>
                  <a:pt x="47328" y="260318"/>
                </a:cubicBezTo>
                <a:cubicBezTo>
                  <a:pt x="57890" y="282763"/>
                  <a:pt x="75094" y="301538"/>
                  <a:pt x="86767" y="323426"/>
                </a:cubicBezTo>
                <a:cubicBezTo>
                  <a:pt x="96190" y="341095"/>
                  <a:pt x="101475" y="360733"/>
                  <a:pt x="110430" y="378644"/>
                </a:cubicBezTo>
                <a:cubicBezTo>
                  <a:pt x="117286" y="392358"/>
                  <a:pt x="127238" y="404373"/>
                  <a:pt x="134094" y="418087"/>
                </a:cubicBezTo>
                <a:cubicBezTo>
                  <a:pt x="137812" y="425524"/>
                  <a:pt x="137370" y="434833"/>
                  <a:pt x="141982" y="441752"/>
                </a:cubicBezTo>
                <a:cubicBezTo>
                  <a:pt x="148170" y="451034"/>
                  <a:pt x="159161" y="456339"/>
                  <a:pt x="165645" y="465417"/>
                </a:cubicBezTo>
                <a:cubicBezTo>
                  <a:pt x="183864" y="490925"/>
                  <a:pt x="181738" y="508584"/>
                  <a:pt x="197197" y="536413"/>
                </a:cubicBezTo>
                <a:cubicBezTo>
                  <a:pt x="203581" y="547906"/>
                  <a:pt x="213892" y="556818"/>
                  <a:pt x="220860" y="567967"/>
                </a:cubicBezTo>
                <a:cubicBezTo>
                  <a:pt x="227092" y="577939"/>
                  <a:pt x="231377" y="589002"/>
                  <a:pt x="236636" y="599520"/>
                </a:cubicBezTo>
                <a:cubicBezTo>
                  <a:pt x="253053" y="665193"/>
                  <a:pt x="233063" y="600261"/>
                  <a:pt x="260300" y="654739"/>
                </a:cubicBezTo>
                <a:cubicBezTo>
                  <a:pt x="269826" y="673791"/>
                  <a:pt x="265127" y="687000"/>
                  <a:pt x="283963" y="702070"/>
                </a:cubicBezTo>
                <a:cubicBezTo>
                  <a:pt x="290456" y="707264"/>
                  <a:pt x="299739" y="707329"/>
                  <a:pt x="307627" y="709958"/>
                </a:cubicBezTo>
                <a:cubicBezTo>
                  <a:pt x="310256" y="702070"/>
                  <a:pt x="313498" y="694360"/>
                  <a:pt x="315515" y="686293"/>
                </a:cubicBezTo>
                <a:cubicBezTo>
                  <a:pt x="318767" y="673286"/>
                  <a:pt x="319551" y="659693"/>
                  <a:pt x="323403" y="646851"/>
                </a:cubicBezTo>
                <a:cubicBezTo>
                  <a:pt x="327471" y="633288"/>
                  <a:pt x="335014" y="620943"/>
                  <a:pt x="339178" y="607409"/>
                </a:cubicBezTo>
                <a:cubicBezTo>
                  <a:pt x="345554" y="586684"/>
                  <a:pt x="348097" y="564872"/>
                  <a:pt x="354954" y="544301"/>
                </a:cubicBezTo>
                <a:lnTo>
                  <a:pt x="370730" y="496971"/>
                </a:lnTo>
                <a:cubicBezTo>
                  <a:pt x="373359" y="478565"/>
                  <a:pt x="375292" y="460045"/>
                  <a:pt x="378618" y="441752"/>
                </a:cubicBezTo>
                <a:cubicBezTo>
                  <a:pt x="380557" y="431085"/>
                  <a:pt x="385072" y="420945"/>
                  <a:pt x="386505" y="410198"/>
                </a:cubicBezTo>
                <a:cubicBezTo>
                  <a:pt x="390343" y="381409"/>
                  <a:pt x="390791" y="352245"/>
                  <a:pt x="394393" y="323426"/>
                </a:cubicBezTo>
                <a:cubicBezTo>
                  <a:pt x="398986" y="286679"/>
                  <a:pt x="403412" y="286215"/>
                  <a:pt x="410169" y="252430"/>
                </a:cubicBezTo>
                <a:cubicBezTo>
                  <a:pt x="414209" y="232229"/>
                  <a:pt x="415710" y="201905"/>
                  <a:pt x="425945" y="181434"/>
                </a:cubicBezTo>
                <a:cubicBezTo>
                  <a:pt x="436927" y="159468"/>
                  <a:pt x="447938" y="151550"/>
                  <a:pt x="465384" y="134103"/>
                </a:cubicBezTo>
                <a:cubicBezTo>
                  <a:pt x="473272" y="139362"/>
                  <a:pt x="483126" y="142477"/>
                  <a:pt x="489048" y="149880"/>
                </a:cubicBezTo>
                <a:cubicBezTo>
                  <a:pt x="494242" y="156373"/>
                  <a:pt x="493217" y="166108"/>
                  <a:pt x="496935" y="173545"/>
                </a:cubicBezTo>
                <a:cubicBezTo>
                  <a:pt x="507917" y="195511"/>
                  <a:pt x="518929" y="203429"/>
                  <a:pt x="536375" y="220876"/>
                </a:cubicBezTo>
                <a:cubicBezTo>
                  <a:pt x="549175" y="259278"/>
                  <a:pt x="538081" y="234309"/>
                  <a:pt x="567926" y="276095"/>
                </a:cubicBezTo>
                <a:cubicBezTo>
                  <a:pt x="573436" y="283810"/>
                  <a:pt x="576998" y="293056"/>
                  <a:pt x="583702" y="299760"/>
                </a:cubicBezTo>
                <a:cubicBezTo>
                  <a:pt x="590405" y="306464"/>
                  <a:pt x="599478" y="310278"/>
                  <a:pt x="607366" y="315537"/>
                </a:cubicBezTo>
                <a:cubicBezTo>
                  <a:pt x="620512" y="310278"/>
                  <a:pt x="635629" y="308453"/>
                  <a:pt x="646805" y="299760"/>
                </a:cubicBezTo>
                <a:cubicBezTo>
                  <a:pt x="662361" y="287660"/>
                  <a:pt x="692982" y="238953"/>
                  <a:pt x="702020" y="220876"/>
                </a:cubicBezTo>
                <a:cubicBezTo>
                  <a:pt x="705738" y="213439"/>
                  <a:pt x="706190" y="204648"/>
                  <a:pt x="709908" y="197211"/>
                </a:cubicBezTo>
                <a:cubicBezTo>
                  <a:pt x="714147" y="188731"/>
                  <a:pt x="721444" y="182025"/>
                  <a:pt x="725683" y="173545"/>
                </a:cubicBezTo>
                <a:cubicBezTo>
                  <a:pt x="729401" y="166108"/>
                  <a:pt x="729533" y="157149"/>
                  <a:pt x="733571" y="149880"/>
                </a:cubicBezTo>
                <a:cubicBezTo>
                  <a:pt x="742779" y="133305"/>
                  <a:pt x="765123" y="102550"/>
                  <a:pt x="765123" y="102550"/>
                </a:cubicBezTo>
                <a:cubicBezTo>
                  <a:pt x="780479" y="56478"/>
                  <a:pt x="760996" y="98788"/>
                  <a:pt x="796674" y="63107"/>
                </a:cubicBezTo>
                <a:cubicBezTo>
                  <a:pt x="814404" y="45376"/>
                  <a:pt x="811784" y="37163"/>
                  <a:pt x="820338" y="15777"/>
                </a:cubicBezTo>
                <a:cubicBezTo>
                  <a:pt x="822522" y="10318"/>
                  <a:pt x="825597" y="5259"/>
                  <a:pt x="82822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966737" y="3171147"/>
            <a:ext cx="875552" cy="656111"/>
          </a:xfrm>
          <a:custGeom>
            <a:avLst/>
            <a:gdLst>
              <a:gd name="connsiteX0" fmla="*/ 0 w 875552"/>
              <a:gd name="connsiteY0" fmla="*/ 0 h 656111"/>
              <a:gd name="connsiteX1" fmla="*/ 102542 w 875552"/>
              <a:gd name="connsiteY1" fmla="*/ 55219 h 656111"/>
              <a:gd name="connsiteX2" fmla="*/ 165645 w 875552"/>
              <a:gd name="connsiteY2" fmla="*/ 94661 h 656111"/>
              <a:gd name="connsiteX3" fmla="*/ 220860 w 875552"/>
              <a:gd name="connsiteY3" fmla="*/ 110438 h 656111"/>
              <a:gd name="connsiteX4" fmla="*/ 252412 w 875552"/>
              <a:gd name="connsiteY4" fmla="*/ 126215 h 656111"/>
              <a:gd name="connsiteX5" fmla="*/ 268187 w 875552"/>
              <a:gd name="connsiteY5" fmla="*/ 189322 h 656111"/>
              <a:gd name="connsiteX6" fmla="*/ 276075 w 875552"/>
              <a:gd name="connsiteY6" fmla="*/ 220876 h 656111"/>
              <a:gd name="connsiteX7" fmla="*/ 283963 w 875552"/>
              <a:gd name="connsiteY7" fmla="*/ 268207 h 656111"/>
              <a:gd name="connsiteX8" fmla="*/ 299739 w 875552"/>
              <a:gd name="connsiteY8" fmla="*/ 323426 h 656111"/>
              <a:gd name="connsiteX9" fmla="*/ 315514 w 875552"/>
              <a:gd name="connsiteY9" fmla="*/ 386533 h 656111"/>
              <a:gd name="connsiteX10" fmla="*/ 347066 w 875552"/>
              <a:gd name="connsiteY10" fmla="*/ 433863 h 656111"/>
              <a:gd name="connsiteX11" fmla="*/ 386505 w 875552"/>
              <a:gd name="connsiteY11" fmla="*/ 481194 h 656111"/>
              <a:gd name="connsiteX12" fmla="*/ 410169 w 875552"/>
              <a:gd name="connsiteY12" fmla="*/ 496971 h 656111"/>
              <a:gd name="connsiteX13" fmla="*/ 425944 w 875552"/>
              <a:gd name="connsiteY13" fmla="*/ 520636 h 656111"/>
              <a:gd name="connsiteX14" fmla="*/ 449608 w 875552"/>
              <a:gd name="connsiteY14" fmla="*/ 536413 h 656111"/>
              <a:gd name="connsiteX15" fmla="*/ 481159 w 875552"/>
              <a:gd name="connsiteY15" fmla="*/ 583744 h 656111"/>
              <a:gd name="connsiteX16" fmla="*/ 504823 w 875552"/>
              <a:gd name="connsiteY16" fmla="*/ 607409 h 656111"/>
              <a:gd name="connsiteX17" fmla="*/ 575814 w 875552"/>
              <a:gd name="connsiteY17" fmla="*/ 646851 h 656111"/>
              <a:gd name="connsiteX18" fmla="*/ 623141 w 875552"/>
              <a:gd name="connsiteY18" fmla="*/ 615297 h 656111"/>
              <a:gd name="connsiteX19" fmla="*/ 654692 w 875552"/>
              <a:gd name="connsiteY19" fmla="*/ 567967 h 656111"/>
              <a:gd name="connsiteX20" fmla="*/ 670468 w 875552"/>
              <a:gd name="connsiteY20" fmla="*/ 512748 h 656111"/>
              <a:gd name="connsiteX21" fmla="*/ 678356 w 875552"/>
              <a:gd name="connsiteY21" fmla="*/ 489082 h 656111"/>
              <a:gd name="connsiteX22" fmla="*/ 686244 w 875552"/>
              <a:gd name="connsiteY22" fmla="*/ 441752 h 656111"/>
              <a:gd name="connsiteX23" fmla="*/ 694132 w 875552"/>
              <a:gd name="connsiteY23" fmla="*/ 331314 h 656111"/>
              <a:gd name="connsiteX24" fmla="*/ 717795 w 875552"/>
              <a:gd name="connsiteY24" fmla="*/ 323426 h 656111"/>
              <a:gd name="connsiteX25" fmla="*/ 820337 w 875552"/>
              <a:gd name="connsiteY25" fmla="*/ 299760 h 656111"/>
              <a:gd name="connsiteX26" fmla="*/ 875552 w 875552"/>
              <a:gd name="connsiteY26" fmla="*/ 283983 h 6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5552" h="656111">
                <a:moveTo>
                  <a:pt x="0" y="0"/>
                </a:moveTo>
                <a:cubicBezTo>
                  <a:pt x="141513" y="101088"/>
                  <a:pt x="-19741" y="-5927"/>
                  <a:pt x="102542" y="55219"/>
                </a:cubicBezTo>
                <a:cubicBezTo>
                  <a:pt x="124728" y="66313"/>
                  <a:pt x="143167" y="84171"/>
                  <a:pt x="165645" y="94661"/>
                </a:cubicBezTo>
                <a:cubicBezTo>
                  <a:pt x="182991" y="102756"/>
                  <a:pt x="202871" y="103896"/>
                  <a:pt x="220860" y="110438"/>
                </a:cubicBezTo>
                <a:cubicBezTo>
                  <a:pt x="231911" y="114457"/>
                  <a:pt x="241895" y="120956"/>
                  <a:pt x="252412" y="126215"/>
                </a:cubicBezTo>
                <a:lnTo>
                  <a:pt x="268187" y="189322"/>
                </a:lnTo>
                <a:cubicBezTo>
                  <a:pt x="270816" y="199840"/>
                  <a:pt x="274293" y="210182"/>
                  <a:pt x="276075" y="220876"/>
                </a:cubicBezTo>
                <a:cubicBezTo>
                  <a:pt x="278704" y="236653"/>
                  <a:pt x="280826" y="252523"/>
                  <a:pt x="283963" y="268207"/>
                </a:cubicBezTo>
                <a:cubicBezTo>
                  <a:pt x="298715" y="341973"/>
                  <a:pt x="284705" y="263285"/>
                  <a:pt x="299739" y="323426"/>
                </a:cubicBezTo>
                <a:cubicBezTo>
                  <a:pt x="302916" y="336134"/>
                  <a:pt x="307321" y="371784"/>
                  <a:pt x="315514" y="386533"/>
                </a:cubicBezTo>
                <a:cubicBezTo>
                  <a:pt x="324722" y="403108"/>
                  <a:pt x="336549" y="418086"/>
                  <a:pt x="347066" y="433863"/>
                </a:cubicBezTo>
                <a:cubicBezTo>
                  <a:pt x="362578" y="457133"/>
                  <a:pt x="363729" y="462213"/>
                  <a:pt x="386505" y="481194"/>
                </a:cubicBezTo>
                <a:cubicBezTo>
                  <a:pt x="393788" y="487263"/>
                  <a:pt x="402281" y="491712"/>
                  <a:pt x="410169" y="496971"/>
                </a:cubicBezTo>
                <a:cubicBezTo>
                  <a:pt x="415427" y="504859"/>
                  <a:pt x="419241" y="513932"/>
                  <a:pt x="425944" y="520636"/>
                </a:cubicBezTo>
                <a:cubicBezTo>
                  <a:pt x="432647" y="527340"/>
                  <a:pt x="443365" y="529278"/>
                  <a:pt x="449608" y="536413"/>
                </a:cubicBezTo>
                <a:cubicBezTo>
                  <a:pt x="462093" y="550683"/>
                  <a:pt x="467752" y="570336"/>
                  <a:pt x="481159" y="583744"/>
                </a:cubicBezTo>
                <a:lnTo>
                  <a:pt x="504823" y="607409"/>
                </a:lnTo>
                <a:cubicBezTo>
                  <a:pt x="526478" y="672377"/>
                  <a:pt x="504136" y="657091"/>
                  <a:pt x="575814" y="646851"/>
                </a:cubicBezTo>
                <a:cubicBezTo>
                  <a:pt x="591590" y="636333"/>
                  <a:pt x="612624" y="631073"/>
                  <a:pt x="623141" y="615297"/>
                </a:cubicBezTo>
                <a:cubicBezTo>
                  <a:pt x="633658" y="599520"/>
                  <a:pt x="648697" y="585955"/>
                  <a:pt x="654692" y="567967"/>
                </a:cubicBezTo>
                <a:cubicBezTo>
                  <a:pt x="673605" y="511223"/>
                  <a:pt x="650659" y="582085"/>
                  <a:pt x="670468" y="512748"/>
                </a:cubicBezTo>
                <a:cubicBezTo>
                  <a:pt x="672752" y="504753"/>
                  <a:pt x="676552" y="497199"/>
                  <a:pt x="678356" y="489082"/>
                </a:cubicBezTo>
                <a:cubicBezTo>
                  <a:pt x="681825" y="473469"/>
                  <a:pt x="683615" y="457529"/>
                  <a:pt x="686244" y="441752"/>
                </a:cubicBezTo>
                <a:cubicBezTo>
                  <a:pt x="688873" y="404939"/>
                  <a:pt x="684623" y="366974"/>
                  <a:pt x="694132" y="331314"/>
                </a:cubicBezTo>
                <a:cubicBezTo>
                  <a:pt x="696274" y="323280"/>
                  <a:pt x="710358" y="327144"/>
                  <a:pt x="717795" y="323426"/>
                </a:cubicBezTo>
                <a:cubicBezTo>
                  <a:pt x="782466" y="291089"/>
                  <a:pt x="679010" y="313895"/>
                  <a:pt x="820337" y="299760"/>
                </a:cubicBezTo>
                <a:cubicBezTo>
                  <a:pt x="870159" y="283152"/>
                  <a:pt x="851036" y="283983"/>
                  <a:pt x="875552" y="2839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974625" y="4835605"/>
            <a:ext cx="875552" cy="481194"/>
          </a:xfrm>
          <a:custGeom>
            <a:avLst/>
            <a:gdLst>
              <a:gd name="connsiteX0" fmla="*/ 0 w 875552"/>
              <a:gd name="connsiteY0" fmla="*/ 0 h 481194"/>
              <a:gd name="connsiteX1" fmla="*/ 23664 w 875552"/>
              <a:gd name="connsiteY1" fmla="*/ 55219 h 481194"/>
              <a:gd name="connsiteX2" fmla="*/ 47327 w 875552"/>
              <a:gd name="connsiteY2" fmla="*/ 78884 h 481194"/>
              <a:gd name="connsiteX3" fmla="*/ 70991 w 875552"/>
              <a:gd name="connsiteY3" fmla="*/ 126215 h 481194"/>
              <a:gd name="connsiteX4" fmla="*/ 94654 w 875552"/>
              <a:gd name="connsiteY4" fmla="*/ 157768 h 481194"/>
              <a:gd name="connsiteX5" fmla="*/ 118318 w 875552"/>
              <a:gd name="connsiteY5" fmla="*/ 197211 h 481194"/>
              <a:gd name="connsiteX6" fmla="*/ 141981 w 875552"/>
              <a:gd name="connsiteY6" fmla="*/ 212987 h 481194"/>
              <a:gd name="connsiteX7" fmla="*/ 189309 w 875552"/>
              <a:gd name="connsiteY7" fmla="*/ 260318 h 481194"/>
              <a:gd name="connsiteX8" fmla="*/ 228748 w 875552"/>
              <a:gd name="connsiteY8" fmla="*/ 268206 h 481194"/>
              <a:gd name="connsiteX9" fmla="*/ 276075 w 875552"/>
              <a:gd name="connsiteY9" fmla="*/ 307648 h 481194"/>
              <a:gd name="connsiteX10" fmla="*/ 299739 w 875552"/>
              <a:gd name="connsiteY10" fmla="*/ 323425 h 481194"/>
              <a:gd name="connsiteX11" fmla="*/ 347066 w 875552"/>
              <a:gd name="connsiteY11" fmla="*/ 354979 h 481194"/>
              <a:gd name="connsiteX12" fmla="*/ 378617 w 875552"/>
              <a:gd name="connsiteY12" fmla="*/ 394421 h 481194"/>
              <a:gd name="connsiteX13" fmla="*/ 410169 w 875552"/>
              <a:gd name="connsiteY13" fmla="*/ 402310 h 481194"/>
              <a:gd name="connsiteX14" fmla="*/ 457496 w 875552"/>
              <a:gd name="connsiteY14" fmla="*/ 449640 h 481194"/>
              <a:gd name="connsiteX15" fmla="*/ 504823 w 875552"/>
              <a:gd name="connsiteY15" fmla="*/ 473305 h 481194"/>
              <a:gd name="connsiteX16" fmla="*/ 528486 w 875552"/>
              <a:gd name="connsiteY16" fmla="*/ 481194 h 481194"/>
              <a:gd name="connsiteX17" fmla="*/ 623141 w 875552"/>
              <a:gd name="connsiteY17" fmla="*/ 473305 h 481194"/>
              <a:gd name="connsiteX18" fmla="*/ 773010 w 875552"/>
              <a:gd name="connsiteY18" fmla="*/ 441752 h 481194"/>
              <a:gd name="connsiteX19" fmla="*/ 765122 w 875552"/>
              <a:gd name="connsiteY19" fmla="*/ 307648 h 481194"/>
              <a:gd name="connsiteX20" fmla="*/ 773010 w 875552"/>
              <a:gd name="connsiteY20" fmla="*/ 244541 h 481194"/>
              <a:gd name="connsiteX21" fmla="*/ 820337 w 875552"/>
              <a:gd name="connsiteY21" fmla="*/ 212987 h 481194"/>
              <a:gd name="connsiteX22" fmla="*/ 844001 w 875552"/>
              <a:gd name="connsiteY22" fmla="*/ 197211 h 481194"/>
              <a:gd name="connsiteX23" fmla="*/ 875552 w 875552"/>
              <a:gd name="connsiteY23" fmla="*/ 181434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552" h="481194">
                <a:moveTo>
                  <a:pt x="0" y="0"/>
                </a:moveTo>
                <a:cubicBezTo>
                  <a:pt x="7888" y="18406"/>
                  <a:pt x="13362" y="38047"/>
                  <a:pt x="23664" y="55219"/>
                </a:cubicBezTo>
                <a:cubicBezTo>
                  <a:pt x="29403" y="64785"/>
                  <a:pt x="41139" y="69602"/>
                  <a:pt x="47327" y="78884"/>
                </a:cubicBezTo>
                <a:cubicBezTo>
                  <a:pt x="57111" y="93561"/>
                  <a:pt x="61916" y="111089"/>
                  <a:pt x="70991" y="126215"/>
                </a:cubicBezTo>
                <a:cubicBezTo>
                  <a:pt x="77755" y="137488"/>
                  <a:pt x="87362" y="146829"/>
                  <a:pt x="94654" y="157768"/>
                </a:cubicBezTo>
                <a:cubicBezTo>
                  <a:pt x="103158" y="170526"/>
                  <a:pt x="108340" y="185569"/>
                  <a:pt x="118318" y="197211"/>
                </a:cubicBezTo>
                <a:cubicBezTo>
                  <a:pt x="124487" y="204409"/>
                  <a:pt x="134896" y="206689"/>
                  <a:pt x="141981" y="212987"/>
                </a:cubicBezTo>
                <a:cubicBezTo>
                  <a:pt x="158656" y="227810"/>
                  <a:pt x="167431" y="255942"/>
                  <a:pt x="189309" y="260318"/>
                </a:cubicBezTo>
                <a:lnTo>
                  <a:pt x="228748" y="268206"/>
                </a:lnTo>
                <a:cubicBezTo>
                  <a:pt x="287503" y="307380"/>
                  <a:pt x="215335" y="257029"/>
                  <a:pt x="276075" y="307648"/>
                </a:cubicBezTo>
                <a:cubicBezTo>
                  <a:pt x="283358" y="313717"/>
                  <a:pt x="292456" y="317355"/>
                  <a:pt x="299739" y="323425"/>
                </a:cubicBezTo>
                <a:cubicBezTo>
                  <a:pt x="339129" y="356254"/>
                  <a:pt x="305478" y="341116"/>
                  <a:pt x="347066" y="354979"/>
                </a:cubicBezTo>
                <a:cubicBezTo>
                  <a:pt x="357583" y="368126"/>
                  <a:pt x="365148" y="384319"/>
                  <a:pt x="378617" y="394421"/>
                </a:cubicBezTo>
                <a:cubicBezTo>
                  <a:pt x="387290" y="400926"/>
                  <a:pt x="401288" y="396093"/>
                  <a:pt x="410169" y="402310"/>
                </a:cubicBezTo>
                <a:cubicBezTo>
                  <a:pt x="428446" y="415105"/>
                  <a:pt x="436330" y="442584"/>
                  <a:pt x="457496" y="449640"/>
                </a:cubicBezTo>
                <a:cubicBezTo>
                  <a:pt x="516973" y="469469"/>
                  <a:pt x="443660" y="442722"/>
                  <a:pt x="504823" y="473305"/>
                </a:cubicBezTo>
                <a:cubicBezTo>
                  <a:pt x="512260" y="477024"/>
                  <a:pt x="520598" y="478564"/>
                  <a:pt x="528486" y="481194"/>
                </a:cubicBezTo>
                <a:lnTo>
                  <a:pt x="623141" y="473305"/>
                </a:lnTo>
                <a:cubicBezTo>
                  <a:pt x="767716" y="463334"/>
                  <a:pt x="732183" y="502996"/>
                  <a:pt x="773010" y="441752"/>
                </a:cubicBezTo>
                <a:cubicBezTo>
                  <a:pt x="770381" y="397051"/>
                  <a:pt x="765122" y="352427"/>
                  <a:pt x="765122" y="307648"/>
                </a:cubicBezTo>
                <a:cubicBezTo>
                  <a:pt x="765122" y="286449"/>
                  <a:pt x="762329" y="262853"/>
                  <a:pt x="773010" y="244541"/>
                </a:cubicBezTo>
                <a:cubicBezTo>
                  <a:pt x="782563" y="228163"/>
                  <a:pt x="804561" y="223505"/>
                  <a:pt x="820337" y="212987"/>
                </a:cubicBezTo>
                <a:cubicBezTo>
                  <a:pt x="828225" y="207728"/>
                  <a:pt x="835007" y="200209"/>
                  <a:pt x="844001" y="197211"/>
                </a:cubicBezTo>
                <a:cubicBezTo>
                  <a:pt x="871192" y="188146"/>
                  <a:pt x="861785" y="195201"/>
                  <a:pt x="875552" y="1814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966737" y="5829547"/>
            <a:ext cx="907387" cy="602019"/>
          </a:xfrm>
          <a:custGeom>
            <a:avLst/>
            <a:gdLst>
              <a:gd name="connsiteX0" fmla="*/ 0 w 907387"/>
              <a:gd name="connsiteY0" fmla="*/ 0 h 602019"/>
              <a:gd name="connsiteX1" fmla="*/ 149869 w 907387"/>
              <a:gd name="connsiteY1" fmla="*/ 7888 h 602019"/>
              <a:gd name="connsiteX2" fmla="*/ 205084 w 907387"/>
              <a:gd name="connsiteY2" fmla="*/ 23665 h 602019"/>
              <a:gd name="connsiteX3" fmla="*/ 228748 w 907387"/>
              <a:gd name="connsiteY3" fmla="*/ 47330 h 602019"/>
              <a:gd name="connsiteX4" fmla="*/ 268187 w 907387"/>
              <a:gd name="connsiteY4" fmla="*/ 102549 h 602019"/>
              <a:gd name="connsiteX5" fmla="*/ 291851 w 907387"/>
              <a:gd name="connsiteY5" fmla="*/ 149880 h 602019"/>
              <a:gd name="connsiteX6" fmla="*/ 315514 w 907387"/>
              <a:gd name="connsiteY6" fmla="*/ 220875 h 602019"/>
              <a:gd name="connsiteX7" fmla="*/ 347066 w 907387"/>
              <a:gd name="connsiteY7" fmla="*/ 236652 h 602019"/>
              <a:gd name="connsiteX8" fmla="*/ 354954 w 907387"/>
              <a:gd name="connsiteY8" fmla="*/ 260318 h 602019"/>
              <a:gd name="connsiteX9" fmla="*/ 386505 w 907387"/>
              <a:gd name="connsiteY9" fmla="*/ 276094 h 602019"/>
              <a:gd name="connsiteX10" fmla="*/ 410169 w 907387"/>
              <a:gd name="connsiteY10" fmla="*/ 291871 h 602019"/>
              <a:gd name="connsiteX11" fmla="*/ 425944 w 907387"/>
              <a:gd name="connsiteY11" fmla="*/ 315537 h 602019"/>
              <a:gd name="connsiteX12" fmla="*/ 449608 w 907387"/>
              <a:gd name="connsiteY12" fmla="*/ 339202 h 602019"/>
              <a:gd name="connsiteX13" fmla="*/ 465384 w 907387"/>
              <a:gd name="connsiteY13" fmla="*/ 370756 h 602019"/>
              <a:gd name="connsiteX14" fmla="*/ 489047 w 907387"/>
              <a:gd name="connsiteY14" fmla="*/ 394421 h 602019"/>
              <a:gd name="connsiteX15" fmla="*/ 520599 w 907387"/>
              <a:gd name="connsiteY15" fmla="*/ 441751 h 602019"/>
              <a:gd name="connsiteX16" fmla="*/ 528487 w 907387"/>
              <a:gd name="connsiteY16" fmla="*/ 465417 h 602019"/>
              <a:gd name="connsiteX17" fmla="*/ 607365 w 907387"/>
              <a:gd name="connsiteY17" fmla="*/ 560078 h 602019"/>
              <a:gd name="connsiteX18" fmla="*/ 631029 w 907387"/>
              <a:gd name="connsiteY18" fmla="*/ 567966 h 602019"/>
              <a:gd name="connsiteX19" fmla="*/ 717795 w 907387"/>
              <a:gd name="connsiteY19" fmla="*/ 583743 h 602019"/>
              <a:gd name="connsiteX20" fmla="*/ 725683 w 907387"/>
              <a:gd name="connsiteY20" fmla="*/ 552189 h 602019"/>
              <a:gd name="connsiteX21" fmla="*/ 749347 w 907387"/>
              <a:gd name="connsiteY21" fmla="*/ 536412 h 602019"/>
              <a:gd name="connsiteX22" fmla="*/ 765122 w 907387"/>
              <a:gd name="connsiteY22" fmla="*/ 489082 h 602019"/>
              <a:gd name="connsiteX23" fmla="*/ 828225 w 907387"/>
              <a:gd name="connsiteY23" fmla="*/ 457528 h 602019"/>
              <a:gd name="connsiteX24" fmla="*/ 851889 w 907387"/>
              <a:gd name="connsiteY24" fmla="*/ 441751 h 602019"/>
              <a:gd name="connsiteX25" fmla="*/ 883440 w 907387"/>
              <a:gd name="connsiteY25" fmla="*/ 433863 h 602019"/>
              <a:gd name="connsiteX26" fmla="*/ 907104 w 907387"/>
              <a:gd name="connsiteY26" fmla="*/ 386532 h 602019"/>
              <a:gd name="connsiteX27" fmla="*/ 907104 w 907387"/>
              <a:gd name="connsiteY27" fmla="*/ 378644 h 6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7387" h="602019">
                <a:moveTo>
                  <a:pt x="0" y="0"/>
                </a:moveTo>
                <a:cubicBezTo>
                  <a:pt x="49956" y="2629"/>
                  <a:pt x="100173" y="2154"/>
                  <a:pt x="149869" y="7888"/>
                </a:cubicBezTo>
                <a:cubicBezTo>
                  <a:pt x="168884" y="10082"/>
                  <a:pt x="187963" y="15104"/>
                  <a:pt x="205084" y="23665"/>
                </a:cubicBezTo>
                <a:cubicBezTo>
                  <a:pt x="215062" y="28654"/>
                  <a:pt x="221488" y="38860"/>
                  <a:pt x="228748" y="47330"/>
                </a:cubicBezTo>
                <a:cubicBezTo>
                  <a:pt x="233038" y="52335"/>
                  <a:pt x="263192" y="92558"/>
                  <a:pt x="268187" y="102549"/>
                </a:cubicBezTo>
                <a:cubicBezTo>
                  <a:pt x="300842" y="167865"/>
                  <a:pt x="246642" y="82060"/>
                  <a:pt x="291851" y="149880"/>
                </a:cubicBezTo>
                <a:cubicBezTo>
                  <a:pt x="295932" y="174365"/>
                  <a:pt x="294048" y="202986"/>
                  <a:pt x="315514" y="220875"/>
                </a:cubicBezTo>
                <a:cubicBezTo>
                  <a:pt x="324547" y="228403"/>
                  <a:pt x="336549" y="231393"/>
                  <a:pt x="347066" y="236652"/>
                </a:cubicBezTo>
                <a:cubicBezTo>
                  <a:pt x="349695" y="244541"/>
                  <a:pt x="349074" y="254438"/>
                  <a:pt x="354954" y="260318"/>
                </a:cubicBezTo>
                <a:cubicBezTo>
                  <a:pt x="363268" y="268633"/>
                  <a:pt x="376296" y="270260"/>
                  <a:pt x="386505" y="276094"/>
                </a:cubicBezTo>
                <a:cubicBezTo>
                  <a:pt x="394736" y="280798"/>
                  <a:pt x="402281" y="286612"/>
                  <a:pt x="410169" y="291871"/>
                </a:cubicBezTo>
                <a:cubicBezTo>
                  <a:pt x="415427" y="299760"/>
                  <a:pt x="419875" y="308254"/>
                  <a:pt x="425944" y="315537"/>
                </a:cubicBezTo>
                <a:cubicBezTo>
                  <a:pt x="433085" y="324107"/>
                  <a:pt x="443124" y="330124"/>
                  <a:pt x="449608" y="339202"/>
                </a:cubicBezTo>
                <a:cubicBezTo>
                  <a:pt x="456443" y="348771"/>
                  <a:pt x="458549" y="361187"/>
                  <a:pt x="465384" y="370756"/>
                </a:cubicBezTo>
                <a:cubicBezTo>
                  <a:pt x="471868" y="379834"/>
                  <a:pt x="482199" y="385615"/>
                  <a:pt x="489047" y="394421"/>
                </a:cubicBezTo>
                <a:cubicBezTo>
                  <a:pt x="500687" y="409388"/>
                  <a:pt x="520599" y="441751"/>
                  <a:pt x="520599" y="441751"/>
                </a:cubicBezTo>
                <a:cubicBezTo>
                  <a:pt x="523228" y="449640"/>
                  <a:pt x="524449" y="458148"/>
                  <a:pt x="528487" y="465417"/>
                </a:cubicBezTo>
                <a:cubicBezTo>
                  <a:pt x="539967" y="486082"/>
                  <a:pt x="584811" y="552560"/>
                  <a:pt x="607365" y="560078"/>
                </a:cubicBezTo>
                <a:lnTo>
                  <a:pt x="631029" y="567966"/>
                </a:lnTo>
                <a:cubicBezTo>
                  <a:pt x="653785" y="602102"/>
                  <a:pt x="653019" y="616134"/>
                  <a:pt x="717795" y="583743"/>
                </a:cubicBezTo>
                <a:cubicBezTo>
                  <a:pt x="727492" y="578894"/>
                  <a:pt x="719669" y="561210"/>
                  <a:pt x="725683" y="552189"/>
                </a:cubicBezTo>
                <a:cubicBezTo>
                  <a:pt x="730942" y="544301"/>
                  <a:pt x="741459" y="541671"/>
                  <a:pt x="749347" y="536412"/>
                </a:cubicBezTo>
                <a:cubicBezTo>
                  <a:pt x="754605" y="520635"/>
                  <a:pt x="749346" y="494341"/>
                  <a:pt x="765122" y="489082"/>
                </a:cubicBezTo>
                <a:cubicBezTo>
                  <a:pt x="801166" y="477066"/>
                  <a:pt x="785648" y="484140"/>
                  <a:pt x="828225" y="457528"/>
                </a:cubicBezTo>
                <a:cubicBezTo>
                  <a:pt x="836264" y="452503"/>
                  <a:pt x="843175" y="445486"/>
                  <a:pt x="851889" y="441751"/>
                </a:cubicBezTo>
                <a:cubicBezTo>
                  <a:pt x="861853" y="437480"/>
                  <a:pt x="872923" y="436492"/>
                  <a:pt x="883440" y="433863"/>
                </a:cubicBezTo>
                <a:cubicBezTo>
                  <a:pt x="898864" y="410726"/>
                  <a:pt x="900572" y="412661"/>
                  <a:pt x="907104" y="386532"/>
                </a:cubicBezTo>
                <a:cubicBezTo>
                  <a:pt x="907742" y="383981"/>
                  <a:pt x="907104" y="381273"/>
                  <a:pt x="907104" y="3786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322072" y="1924832"/>
            <a:ext cx="310179" cy="4631986"/>
            <a:chOff x="2251572" y="1924777"/>
            <a:chExt cx="310179" cy="4631986"/>
          </a:xfrm>
        </p:grpSpPr>
        <p:sp>
          <p:nvSpPr>
            <p:cNvPr id="139" name="TextBox 138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0" name="TextBox 139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39068" y="1901595"/>
            <a:ext cx="310179" cy="4631986"/>
            <a:chOff x="2251572" y="1924777"/>
            <a:chExt cx="310179" cy="4631986"/>
          </a:xfrm>
        </p:grpSpPr>
        <p:sp>
          <p:nvSpPr>
            <p:cNvPr id="145" name="TextBox 144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48" name="TextBox 147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83462" y="1901594"/>
            <a:ext cx="310179" cy="4631986"/>
            <a:chOff x="2251572" y="1924777"/>
            <a:chExt cx="310179" cy="4631986"/>
          </a:xfrm>
        </p:grpSpPr>
        <p:sp>
          <p:nvSpPr>
            <p:cNvPr id="150" name="TextBox 149"/>
            <p:cNvSpPr txBox="1"/>
            <p:nvPr/>
          </p:nvSpPr>
          <p:spPr>
            <a:xfrm rot="16200000">
              <a:off x="2097301" y="2079048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2116507" y="3395987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 rot="16200000">
              <a:off x="2123494" y="4728659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6200000">
              <a:off x="2130481" y="6125492"/>
              <a:ext cx="585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3620527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625265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659224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659966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787603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835274" y="378293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816068" y="5126483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829903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956764" y="2510374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7936525" y="380407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993642" y="5118595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979668" y="6484141"/>
            <a:ext cx="89341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4078023" y="2500631"/>
            <a:ext cx="307626" cy="134941"/>
          </a:xfrm>
          <a:custGeom>
            <a:avLst/>
            <a:gdLst>
              <a:gd name="connsiteX0" fmla="*/ 0 w 307626"/>
              <a:gd name="connsiteY0" fmla="*/ 0 h 134941"/>
              <a:gd name="connsiteX1" fmla="*/ 0 w 307626"/>
              <a:gd name="connsiteY1" fmla="*/ 0 h 134941"/>
              <a:gd name="connsiteX2" fmla="*/ 149869 w 307626"/>
              <a:gd name="connsiteY2" fmla="*/ 15777 h 134941"/>
              <a:gd name="connsiteX3" fmla="*/ 307626 w 307626"/>
              <a:gd name="connsiteY3" fmla="*/ 31554 h 134941"/>
              <a:gd name="connsiteX4" fmla="*/ 283963 w 307626"/>
              <a:gd name="connsiteY4" fmla="*/ 78884 h 134941"/>
              <a:gd name="connsiteX5" fmla="*/ 212972 w 307626"/>
              <a:gd name="connsiteY5" fmla="*/ 102549 h 134941"/>
              <a:gd name="connsiteX6" fmla="*/ 189308 w 307626"/>
              <a:gd name="connsiteY6" fmla="*/ 110438 h 134941"/>
              <a:gd name="connsiteX7" fmla="*/ 165645 w 307626"/>
              <a:gd name="connsiteY7" fmla="*/ 118326 h 134941"/>
              <a:gd name="connsiteX8" fmla="*/ 141981 w 307626"/>
              <a:gd name="connsiteY8" fmla="*/ 134103 h 134941"/>
              <a:gd name="connsiteX9" fmla="*/ 70991 w 307626"/>
              <a:gd name="connsiteY9" fmla="*/ 110438 h 134941"/>
              <a:gd name="connsiteX10" fmla="*/ 31551 w 307626"/>
              <a:gd name="connsiteY10" fmla="*/ 70996 h 134941"/>
              <a:gd name="connsiteX11" fmla="*/ 15776 w 307626"/>
              <a:gd name="connsiteY11" fmla="*/ 47330 h 134941"/>
              <a:gd name="connsiteX12" fmla="*/ 0 w 307626"/>
              <a:gd name="connsiteY12" fmla="*/ 0 h 13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626" h="134941">
                <a:moveTo>
                  <a:pt x="0" y="0"/>
                </a:moveTo>
                <a:lnTo>
                  <a:pt x="0" y="0"/>
                </a:lnTo>
                <a:lnTo>
                  <a:pt x="149869" y="15777"/>
                </a:lnTo>
                <a:cubicBezTo>
                  <a:pt x="306256" y="29182"/>
                  <a:pt x="230203" y="12195"/>
                  <a:pt x="307626" y="31554"/>
                </a:cubicBezTo>
                <a:cubicBezTo>
                  <a:pt x="303329" y="44447"/>
                  <a:pt x="296838" y="70836"/>
                  <a:pt x="283963" y="78884"/>
                </a:cubicBezTo>
                <a:cubicBezTo>
                  <a:pt x="283956" y="78888"/>
                  <a:pt x="224808" y="98604"/>
                  <a:pt x="212972" y="102549"/>
                </a:cubicBezTo>
                <a:lnTo>
                  <a:pt x="189308" y="110438"/>
                </a:lnTo>
                <a:lnTo>
                  <a:pt x="165645" y="118326"/>
                </a:lnTo>
                <a:cubicBezTo>
                  <a:pt x="157757" y="123585"/>
                  <a:pt x="151403" y="133056"/>
                  <a:pt x="141981" y="134103"/>
                </a:cubicBezTo>
                <a:cubicBezTo>
                  <a:pt x="105544" y="138152"/>
                  <a:pt x="95963" y="127088"/>
                  <a:pt x="70991" y="110438"/>
                </a:cubicBezTo>
                <a:cubicBezTo>
                  <a:pt x="28916" y="47323"/>
                  <a:pt x="84143" y="123593"/>
                  <a:pt x="31551" y="70996"/>
                </a:cubicBezTo>
                <a:cubicBezTo>
                  <a:pt x="24848" y="64292"/>
                  <a:pt x="21034" y="55219"/>
                  <a:pt x="15776" y="47330"/>
                </a:cubicBezTo>
                <a:cubicBezTo>
                  <a:pt x="6735" y="2123"/>
                  <a:pt x="13884" y="19880"/>
                  <a:pt x="0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959666" y="6476397"/>
            <a:ext cx="371040" cy="260681"/>
          </a:xfrm>
          <a:custGeom>
            <a:avLst/>
            <a:gdLst>
              <a:gd name="connsiteX0" fmla="*/ 7927 w 371040"/>
              <a:gd name="connsiteY0" fmla="*/ 0 h 260681"/>
              <a:gd name="connsiteX1" fmla="*/ 7927 w 371040"/>
              <a:gd name="connsiteY1" fmla="*/ 0 h 260681"/>
              <a:gd name="connsiteX2" fmla="*/ 94693 w 371040"/>
              <a:gd name="connsiteY2" fmla="*/ 7889 h 260681"/>
              <a:gd name="connsiteX3" fmla="*/ 362880 w 371040"/>
              <a:gd name="connsiteY3" fmla="*/ 15777 h 260681"/>
              <a:gd name="connsiteX4" fmla="*/ 354993 w 371040"/>
              <a:gd name="connsiteY4" fmla="*/ 78885 h 260681"/>
              <a:gd name="connsiteX5" fmla="*/ 339217 w 371040"/>
              <a:gd name="connsiteY5" fmla="*/ 126215 h 260681"/>
              <a:gd name="connsiteX6" fmla="*/ 323441 w 371040"/>
              <a:gd name="connsiteY6" fmla="*/ 181434 h 260681"/>
              <a:gd name="connsiteX7" fmla="*/ 315553 w 371040"/>
              <a:gd name="connsiteY7" fmla="*/ 244542 h 260681"/>
              <a:gd name="connsiteX8" fmla="*/ 291890 w 371040"/>
              <a:gd name="connsiteY8" fmla="*/ 260318 h 260681"/>
              <a:gd name="connsiteX9" fmla="*/ 205123 w 371040"/>
              <a:gd name="connsiteY9" fmla="*/ 252430 h 260681"/>
              <a:gd name="connsiteX10" fmla="*/ 181460 w 371040"/>
              <a:gd name="connsiteY10" fmla="*/ 244542 h 260681"/>
              <a:gd name="connsiteX11" fmla="*/ 142020 w 371040"/>
              <a:gd name="connsiteY11" fmla="*/ 173546 h 260681"/>
              <a:gd name="connsiteX12" fmla="*/ 110469 w 371040"/>
              <a:gd name="connsiteY12" fmla="*/ 126215 h 260681"/>
              <a:gd name="connsiteX13" fmla="*/ 39478 w 371040"/>
              <a:gd name="connsiteY13" fmla="*/ 86773 h 260681"/>
              <a:gd name="connsiteX14" fmla="*/ 39 w 371040"/>
              <a:gd name="connsiteY14" fmla="*/ 15777 h 260681"/>
              <a:gd name="connsiteX15" fmla="*/ 7927 w 371040"/>
              <a:gd name="connsiteY15" fmla="*/ 0 h 2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1040" h="260681">
                <a:moveTo>
                  <a:pt x="7927" y="0"/>
                </a:moveTo>
                <a:lnTo>
                  <a:pt x="7927" y="0"/>
                </a:lnTo>
                <a:cubicBezTo>
                  <a:pt x="36849" y="2630"/>
                  <a:pt x="65680" y="6599"/>
                  <a:pt x="94693" y="7889"/>
                </a:cubicBezTo>
                <a:cubicBezTo>
                  <a:pt x="184039" y="11860"/>
                  <a:pt x="276597" y="-7756"/>
                  <a:pt x="362880" y="15777"/>
                </a:cubicBezTo>
                <a:cubicBezTo>
                  <a:pt x="383333" y="21355"/>
                  <a:pt x="359435" y="58156"/>
                  <a:pt x="354993" y="78885"/>
                </a:cubicBezTo>
                <a:cubicBezTo>
                  <a:pt x="351509" y="95146"/>
                  <a:pt x="343250" y="110081"/>
                  <a:pt x="339217" y="126215"/>
                </a:cubicBezTo>
                <a:cubicBezTo>
                  <a:pt x="329312" y="165836"/>
                  <a:pt x="334757" y="147484"/>
                  <a:pt x="323441" y="181434"/>
                </a:cubicBezTo>
                <a:cubicBezTo>
                  <a:pt x="320812" y="202470"/>
                  <a:pt x="323426" y="224858"/>
                  <a:pt x="315553" y="244542"/>
                </a:cubicBezTo>
                <a:cubicBezTo>
                  <a:pt x="312032" y="253344"/>
                  <a:pt x="301346" y="259643"/>
                  <a:pt x="291890" y="260318"/>
                </a:cubicBezTo>
                <a:cubicBezTo>
                  <a:pt x="262922" y="262387"/>
                  <a:pt x="234045" y="255059"/>
                  <a:pt x="205123" y="252430"/>
                </a:cubicBezTo>
                <a:cubicBezTo>
                  <a:pt x="197235" y="249801"/>
                  <a:pt x="187339" y="250421"/>
                  <a:pt x="181460" y="244542"/>
                </a:cubicBezTo>
                <a:cubicBezTo>
                  <a:pt x="120412" y="183490"/>
                  <a:pt x="166816" y="218182"/>
                  <a:pt x="142020" y="173546"/>
                </a:cubicBezTo>
                <a:cubicBezTo>
                  <a:pt x="132812" y="156971"/>
                  <a:pt x="126245" y="136733"/>
                  <a:pt x="110469" y="126215"/>
                </a:cubicBezTo>
                <a:cubicBezTo>
                  <a:pt x="56224" y="90050"/>
                  <a:pt x="81129" y="100658"/>
                  <a:pt x="39478" y="86773"/>
                </a:cubicBezTo>
                <a:cubicBezTo>
                  <a:pt x="15977" y="51519"/>
                  <a:pt x="8369" y="49101"/>
                  <a:pt x="39" y="15777"/>
                </a:cubicBezTo>
                <a:cubicBezTo>
                  <a:pt x="-599" y="13226"/>
                  <a:pt x="6612" y="2630"/>
                  <a:pt x="7927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042100" y="3762687"/>
            <a:ext cx="268187" cy="213079"/>
          </a:xfrm>
          <a:custGeom>
            <a:avLst/>
            <a:gdLst>
              <a:gd name="connsiteX0" fmla="*/ 0 w 268187"/>
              <a:gd name="connsiteY0" fmla="*/ 7980 h 213079"/>
              <a:gd name="connsiteX1" fmla="*/ 0 w 268187"/>
              <a:gd name="connsiteY1" fmla="*/ 7980 h 213079"/>
              <a:gd name="connsiteX2" fmla="*/ 236635 w 268187"/>
              <a:gd name="connsiteY2" fmla="*/ 7980 h 213079"/>
              <a:gd name="connsiteX3" fmla="*/ 268187 w 268187"/>
              <a:gd name="connsiteY3" fmla="*/ 15869 h 213079"/>
              <a:gd name="connsiteX4" fmla="*/ 252411 w 268187"/>
              <a:gd name="connsiteY4" fmla="*/ 102642 h 213079"/>
              <a:gd name="connsiteX5" fmla="*/ 228748 w 268187"/>
              <a:gd name="connsiteY5" fmla="*/ 149972 h 213079"/>
              <a:gd name="connsiteX6" fmla="*/ 205084 w 268187"/>
              <a:gd name="connsiteY6" fmla="*/ 165749 h 213079"/>
              <a:gd name="connsiteX7" fmla="*/ 197196 w 268187"/>
              <a:gd name="connsiteY7" fmla="*/ 189414 h 213079"/>
              <a:gd name="connsiteX8" fmla="*/ 149869 w 268187"/>
              <a:gd name="connsiteY8" fmla="*/ 213079 h 213079"/>
              <a:gd name="connsiteX9" fmla="*/ 78878 w 268187"/>
              <a:gd name="connsiteY9" fmla="*/ 205191 h 213079"/>
              <a:gd name="connsiteX10" fmla="*/ 70990 w 268187"/>
              <a:gd name="connsiteY10" fmla="*/ 181526 h 213079"/>
              <a:gd name="connsiteX11" fmla="*/ 47327 w 268187"/>
              <a:gd name="connsiteY11" fmla="*/ 165749 h 213079"/>
              <a:gd name="connsiteX12" fmla="*/ 39439 w 268187"/>
              <a:gd name="connsiteY12" fmla="*/ 142084 h 213079"/>
              <a:gd name="connsiteX13" fmla="*/ 23663 w 268187"/>
              <a:gd name="connsiteY13" fmla="*/ 86865 h 213079"/>
              <a:gd name="connsiteX14" fmla="*/ 7887 w 268187"/>
              <a:gd name="connsiteY14" fmla="*/ 63199 h 213079"/>
              <a:gd name="connsiteX15" fmla="*/ 0 w 268187"/>
              <a:gd name="connsiteY15" fmla="*/ 7980 h 21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187" h="213079">
                <a:moveTo>
                  <a:pt x="0" y="7980"/>
                </a:moveTo>
                <a:lnTo>
                  <a:pt x="0" y="7980"/>
                </a:lnTo>
                <a:cubicBezTo>
                  <a:pt x="125189" y="1391"/>
                  <a:pt x="131213" y="-6077"/>
                  <a:pt x="236635" y="7980"/>
                </a:cubicBezTo>
                <a:cubicBezTo>
                  <a:pt x="247381" y="9413"/>
                  <a:pt x="257670" y="13239"/>
                  <a:pt x="268187" y="15869"/>
                </a:cubicBezTo>
                <a:cubicBezTo>
                  <a:pt x="261803" y="60557"/>
                  <a:pt x="263037" y="65449"/>
                  <a:pt x="252411" y="102642"/>
                </a:cubicBezTo>
                <a:cubicBezTo>
                  <a:pt x="247279" y="120604"/>
                  <a:pt x="242575" y="136144"/>
                  <a:pt x="228748" y="149972"/>
                </a:cubicBezTo>
                <a:cubicBezTo>
                  <a:pt x="222045" y="156676"/>
                  <a:pt x="212972" y="160490"/>
                  <a:pt x="205084" y="165749"/>
                </a:cubicBezTo>
                <a:cubicBezTo>
                  <a:pt x="202455" y="173637"/>
                  <a:pt x="202390" y="182921"/>
                  <a:pt x="197196" y="189414"/>
                </a:cubicBezTo>
                <a:cubicBezTo>
                  <a:pt x="186075" y="203317"/>
                  <a:pt x="165459" y="207882"/>
                  <a:pt x="149869" y="213079"/>
                </a:cubicBezTo>
                <a:cubicBezTo>
                  <a:pt x="126205" y="210450"/>
                  <a:pt x="100984" y="214034"/>
                  <a:pt x="78878" y="205191"/>
                </a:cubicBezTo>
                <a:cubicBezTo>
                  <a:pt x="71158" y="202103"/>
                  <a:pt x="76184" y="188019"/>
                  <a:pt x="70990" y="181526"/>
                </a:cubicBezTo>
                <a:cubicBezTo>
                  <a:pt x="65068" y="174123"/>
                  <a:pt x="55215" y="171008"/>
                  <a:pt x="47327" y="165749"/>
                </a:cubicBezTo>
                <a:cubicBezTo>
                  <a:pt x="44698" y="157861"/>
                  <a:pt x="41723" y="150079"/>
                  <a:pt x="39439" y="142084"/>
                </a:cubicBezTo>
                <a:cubicBezTo>
                  <a:pt x="36069" y="130288"/>
                  <a:pt x="29968" y="99475"/>
                  <a:pt x="23663" y="86865"/>
                </a:cubicBezTo>
                <a:cubicBezTo>
                  <a:pt x="19423" y="78385"/>
                  <a:pt x="13146" y="71088"/>
                  <a:pt x="7887" y="63199"/>
                </a:cubicBezTo>
                <a:lnTo>
                  <a:pt x="0" y="798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180755" y="5126864"/>
            <a:ext cx="274810" cy="166270"/>
          </a:xfrm>
          <a:custGeom>
            <a:avLst/>
            <a:gdLst>
              <a:gd name="connsiteX0" fmla="*/ 34878 w 274810"/>
              <a:gd name="connsiteY0" fmla="*/ 8501 h 166270"/>
              <a:gd name="connsiteX1" fmla="*/ 271513 w 274810"/>
              <a:gd name="connsiteY1" fmla="*/ 8501 h 166270"/>
              <a:gd name="connsiteX2" fmla="*/ 263625 w 274810"/>
              <a:gd name="connsiteY2" fmla="*/ 40055 h 166270"/>
              <a:gd name="connsiteX3" fmla="*/ 239962 w 274810"/>
              <a:gd name="connsiteY3" fmla="*/ 126827 h 166270"/>
              <a:gd name="connsiteX4" fmla="*/ 232074 w 274810"/>
              <a:gd name="connsiteY4" fmla="*/ 150493 h 166270"/>
              <a:gd name="connsiteX5" fmla="*/ 208410 w 274810"/>
              <a:gd name="connsiteY5" fmla="*/ 166270 h 166270"/>
              <a:gd name="connsiteX6" fmla="*/ 161083 w 274810"/>
              <a:gd name="connsiteY6" fmla="*/ 134716 h 166270"/>
              <a:gd name="connsiteX7" fmla="*/ 137420 w 274810"/>
              <a:gd name="connsiteY7" fmla="*/ 118939 h 166270"/>
              <a:gd name="connsiteX8" fmla="*/ 105868 w 274810"/>
              <a:gd name="connsiteY8" fmla="*/ 63720 h 166270"/>
              <a:gd name="connsiteX9" fmla="*/ 82205 w 274810"/>
              <a:gd name="connsiteY9" fmla="*/ 55832 h 166270"/>
              <a:gd name="connsiteX10" fmla="*/ 26990 w 274810"/>
              <a:gd name="connsiteY10" fmla="*/ 24278 h 166270"/>
              <a:gd name="connsiteX11" fmla="*/ 34878 w 274810"/>
              <a:gd name="connsiteY11" fmla="*/ 8501 h 1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10" h="166270">
                <a:moveTo>
                  <a:pt x="34878" y="8501"/>
                </a:moveTo>
                <a:cubicBezTo>
                  <a:pt x="75632" y="5872"/>
                  <a:pt x="236038" y="-9238"/>
                  <a:pt x="271513" y="8501"/>
                </a:cubicBezTo>
                <a:cubicBezTo>
                  <a:pt x="281210" y="13350"/>
                  <a:pt x="266740" y="29670"/>
                  <a:pt x="263625" y="40055"/>
                </a:cubicBezTo>
                <a:cubicBezTo>
                  <a:pt x="212858" y="209294"/>
                  <a:pt x="275905" y="-16955"/>
                  <a:pt x="239962" y="126827"/>
                </a:cubicBezTo>
                <a:cubicBezTo>
                  <a:pt x="237945" y="134894"/>
                  <a:pt x="237268" y="144000"/>
                  <a:pt x="232074" y="150493"/>
                </a:cubicBezTo>
                <a:cubicBezTo>
                  <a:pt x="226152" y="157896"/>
                  <a:pt x="216298" y="161011"/>
                  <a:pt x="208410" y="166270"/>
                </a:cubicBezTo>
                <a:lnTo>
                  <a:pt x="161083" y="134716"/>
                </a:lnTo>
                <a:lnTo>
                  <a:pt x="137420" y="118939"/>
                </a:lnTo>
                <a:cubicBezTo>
                  <a:pt x="133538" y="111175"/>
                  <a:pt x="115160" y="71154"/>
                  <a:pt x="105868" y="63720"/>
                </a:cubicBezTo>
                <a:cubicBezTo>
                  <a:pt x="99376" y="58526"/>
                  <a:pt x="89847" y="59107"/>
                  <a:pt x="82205" y="55832"/>
                </a:cubicBezTo>
                <a:cubicBezTo>
                  <a:pt x="-14582" y="14349"/>
                  <a:pt x="106194" y="63884"/>
                  <a:pt x="26990" y="24278"/>
                </a:cubicBezTo>
                <a:cubicBezTo>
                  <a:pt x="-13971" y="3796"/>
                  <a:pt x="-5876" y="11130"/>
                  <a:pt x="34878" y="8501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234924" y="5103811"/>
            <a:ext cx="531184" cy="212988"/>
          </a:xfrm>
          <a:custGeom>
            <a:avLst/>
            <a:gdLst>
              <a:gd name="connsiteX0" fmla="*/ 0 w 531184"/>
              <a:gd name="connsiteY0" fmla="*/ 0 h 212988"/>
              <a:gd name="connsiteX1" fmla="*/ 0 w 531184"/>
              <a:gd name="connsiteY1" fmla="*/ 0 h 212988"/>
              <a:gd name="connsiteX2" fmla="*/ 134094 w 531184"/>
              <a:gd name="connsiteY2" fmla="*/ 7889 h 212988"/>
              <a:gd name="connsiteX3" fmla="*/ 189309 w 531184"/>
              <a:gd name="connsiteY3" fmla="*/ 15777 h 212988"/>
              <a:gd name="connsiteX4" fmla="*/ 260300 w 531184"/>
              <a:gd name="connsiteY4" fmla="*/ 23666 h 212988"/>
              <a:gd name="connsiteX5" fmla="*/ 489048 w 531184"/>
              <a:gd name="connsiteY5" fmla="*/ 15777 h 212988"/>
              <a:gd name="connsiteX6" fmla="*/ 528487 w 531184"/>
              <a:gd name="connsiteY6" fmla="*/ 23666 h 212988"/>
              <a:gd name="connsiteX7" fmla="*/ 520599 w 531184"/>
              <a:gd name="connsiteY7" fmla="*/ 86773 h 212988"/>
              <a:gd name="connsiteX8" fmla="*/ 512711 w 531184"/>
              <a:gd name="connsiteY8" fmla="*/ 197211 h 212988"/>
              <a:gd name="connsiteX9" fmla="*/ 489048 w 531184"/>
              <a:gd name="connsiteY9" fmla="*/ 205099 h 212988"/>
              <a:gd name="connsiteX10" fmla="*/ 418057 w 531184"/>
              <a:gd name="connsiteY10" fmla="*/ 212988 h 212988"/>
              <a:gd name="connsiteX11" fmla="*/ 252412 w 531184"/>
              <a:gd name="connsiteY11" fmla="*/ 197211 h 212988"/>
              <a:gd name="connsiteX12" fmla="*/ 205085 w 531184"/>
              <a:gd name="connsiteY12" fmla="*/ 181434 h 212988"/>
              <a:gd name="connsiteX13" fmla="*/ 141982 w 531184"/>
              <a:gd name="connsiteY13" fmla="*/ 110438 h 212988"/>
              <a:gd name="connsiteX14" fmla="*/ 110430 w 531184"/>
              <a:gd name="connsiteY14" fmla="*/ 94661 h 212988"/>
              <a:gd name="connsiteX15" fmla="*/ 63103 w 531184"/>
              <a:gd name="connsiteY15" fmla="*/ 63108 h 212988"/>
              <a:gd name="connsiteX16" fmla="*/ 15776 w 531184"/>
              <a:gd name="connsiteY16" fmla="*/ 47331 h 212988"/>
              <a:gd name="connsiteX17" fmla="*/ 0 w 531184"/>
              <a:gd name="connsiteY17" fmla="*/ 0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184" h="212988">
                <a:moveTo>
                  <a:pt x="0" y="0"/>
                </a:moveTo>
                <a:lnTo>
                  <a:pt x="0" y="0"/>
                </a:lnTo>
                <a:cubicBezTo>
                  <a:pt x="44698" y="2630"/>
                  <a:pt x="89473" y="4170"/>
                  <a:pt x="134094" y="7889"/>
                </a:cubicBezTo>
                <a:cubicBezTo>
                  <a:pt x="152622" y="9433"/>
                  <a:pt x="170861" y="13471"/>
                  <a:pt x="189309" y="15777"/>
                </a:cubicBezTo>
                <a:cubicBezTo>
                  <a:pt x="212934" y="18730"/>
                  <a:pt x="236636" y="21036"/>
                  <a:pt x="260300" y="23666"/>
                </a:cubicBezTo>
                <a:cubicBezTo>
                  <a:pt x="336549" y="21036"/>
                  <a:pt x="412753" y="15777"/>
                  <a:pt x="489048" y="15777"/>
                </a:cubicBezTo>
                <a:cubicBezTo>
                  <a:pt x="502455" y="15777"/>
                  <a:pt x="523042" y="11415"/>
                  <a:pt x="528487" y="23666"/>
                </a:cubicBezTo>
                <a:cubicBezTo>
                  <a:pt x="537096" y="43038"/>
                  <a:pt x="522518" y="65661"/>
                  <a:pt x="520599" y="86773"/>
                </a:cubicBezTo>
                <a:cubicBezTo>
                  <a:pt x="517258" y="123528"/>
                  <a:pt x="522220" y="161551"/>
                  <a:pt x="512711" y="197211"/>
                </a:cubicBezTo>
                <a:cubicBezTo>
                  <a:pt x="510569" y="205245"/>
                  <a:pt x="497249" y="203732"/>
                  <a:pt x="489048" y="205099"/>
                </a:cubicBezTo>
                <a:cubicBezTo>
                  <a:pt x="465563" y="209014"/>
                  <a:pt x="441721" y="210358"/>
                  <a:pt x="418057" y="212988"/>
                </a:cubicBezTo>
                <a:cubicBezTo>
                  <a:pt x="362842" y="207729"/>
                  <a:pt x="307278" y="205340"/>
                  <a:pt x="252412" y="197211"/>
                </a:cubicBezTo>
                <a:cubicBezTo>
                  <a:pt x="235962" y="194774"/>
                  <a:pt x="205085" y="181434"/>
                  <a:pt x="205085" y="181434"/>
                </a:cubicBezTo>
                <a:cubicBezTo>
                  <a:pt x="175869" y="137608"/>
                  <a:pt x="182025" y="135467"/>
                  <a:pt x="141982" y="110438"/>
                </a:cubicBezTo>
                <a:cubicBezTo>
                  <a:pt x="132011" y="104205"/>
                  <a:pt x="120513" y="100711"/>
                  <a:pt x="110430" y="94661"/>
                </a:cubicBezTo>
                <a:cubicBezTo>
                  <a:pt x="94172" y="84906"/>
                  <a:pt x="81090" y="69104"/>
                  <a:pt x="63103" y="63108"/>
                </a:cubicBezTo>
                <a:lnTo>
                  <a:pt x="15776" y="47331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4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01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Evolution of NCEP’s </a:t>
            </a:r>
            <a:br>
              <a:rPr lang="en-US" dirty="0" smtClean="0"/>
            </a:br>
            <a:r>
              <a:rPr lang="en-US" dirty="0" smtClean="0"/>
              <a:t>ensemble forecast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92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Big picture, ~ 5-year time frame:  NCEP “UCACN” review committee has </a:t>
            </a:r>
            <a:r>
              <a:rPr lang="en-US" dirty="0" smtClean="0">
                <a:hlinkClick r:id="rId2"/>
              </a:rPr>
              <a:t>recommended</a:t>
            </a:r>
            <a:r>
              <a:rPr lang="en-US" dirty="0" smtClean="0"/>
              <a:t> consolidation of suite of prediction systems.  Should NCEP follow this, the consolidation will presumably permit:</a:t>
            </a:r>
          </a:p>
          <a:p>
            <a:pPr lvl="1"/>
            <a:r>
              <a:rPr lang="en-US" dirty="0" smtClean="0"/>
              <a:t>One regional prediction system, with ensemble aspects (possibly lagged forecasts) at very high resolution covering US and surrounding areas.  Reforecasts?  Unclear.</a:t>
            </a:r>
          </a:p>
          <a:p>
            <a:pPr lvl="1"/>
            <a:r>
              <a:rPr lang="en-US" dirty="0" smtClean="0"/>
              <a:t>One global ensemble prediction system, at greatly increased resolution.  Eventually “non-hydrostatic.” Accompanied by some reforecasts.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9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 on future GEFS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April 2015</a:t>
            </a:r>
            <a:r>
              <a:rPr lang="en-US" dirty="0" smtClean="0"/>
              <a:t>:  GEFS upgraded to use semi-</a:t>
            </a:r>
            <a:r>
              <a:rPr lang="en-US" dirty="0" err="1" smtClean="0"/>
              <a:t>Lagrangian</a:t>
            </a:r>
            <a:r>
              <a:rPr lang="en-US" dirty="0" smtClean="0"/>
              <a:t> advection as in deterministic GFS; T574 resolution (~ 27 km on linear Gaussian grid) till day +8, T382 resolution days +8 to +16.  Initial perturbations ETR </a:t>
            </a:r>
            <a:r>
              <a:rPr lang="en-US" dirty="0" smtClean="0">
                <a:sym typeface="Wingdings"/>
              </a:rPr>
              <a:t> EnKF.  Minimal accompanying reforecast data set; exact details TBD.</a:t>
            </a:r>
          </a:p>
          <a:p>
            <a:pPr lvl="1"/>
            <a:r>
              <a:rPr lang="en-US" dirty="0" smtClean="0">
                <a:sym typeface="Wingdings"/>
              </a:rPr>
              <a:t>2012 version of GEFS (compatible with our reforecast) will be run as legacy system (00 UTC cycle only) for a year or possibly more.</a:t>
            </a:r>
          </a:p>
          <a:p>
            <a:r>
              <a:rPr lang="en-US" b="1" dirty="0" smtClean="0">
                <a:sym typeface="Wingdings"/>
              </a:rPr>
              <a:t>~ 2016</a:t>
            </a:r>
            <a:r>
              <a:rPr lang="en-US" dirty="0" smtClean="0">
                <a:sym typeface="Wingdings"/>
              </a:rPr>
              <a:t>: Deciding soon on general configuration.  Possibly greatly increased resolution (to &gt; T1000?), upgraded model uncertainty parameterizations for improved reliability, and more extensive reforecasts.  Recommended reforecast configuration discussed </a:t>
            </a:r>
            <a:r>
              <a:rPr lang="en-US" dirty="0" smtClean="0">
                <a:sym typeface="Wingdings"/>
                <a:hlinkClick r:id="rId2"/>
              </a:rPr>
              <a:t>here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Possibility that SREF will be retired and products switched to GEFS.</a:t>
            </a:r>
          </a:p>
          <a:p>
            <a:r>
              <a:rPr lang="en-US" b="1" dirty="0" smtClean="0">
                <a:sym typeface="Wingdings"/>
              </a:rPr>
              <a:t>Longer term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GEFS upgraded every ~2 years, accompanied by  ~20-year reanalysis/reforecast.</a:t>
            </a:r>
          </a:p>
          <a:p>
            <a:pPr lvl="1"/>
            <a:r>
              <a:rPr lang="en-US" dirty="0" smtClean="0">
                <a:sym typeface="Wingdings"/>
              </a:rPr>
              <a:t>Extension of GEFS to +30 days to support intra-seasonal forecast applications.</a:t>
            </a:r>
          </a:p>
          <a:p>
            <a:pPr lvl="1"/>
            <a:r>
              <a:rPr lang="en-US" dirty="0" smtClean="0">
                <a:sym typeface="Wingdings"/>
              </a:rPr>
              <a:t>With Next-Generation Global Prediction System (</a:t>
            </a:r>
            <a:r>
              <a:rPr lang="en-US" dirty="0" smtClean="0">
                <a:sym typeface="Wingdings"/>
                <a:hlinkClick r:id="rId3"/>
              </a:rPr>
              <a:t>NGGPS</a:t>
            </a:r>
            <a:r>
              <a:rPr lang="en-US" dirty="0" smtClean="0">
                <a:sym typeface="Wingdings"/>
              </a:rPr>
              <a:t>) support, an eventual replacement of the hydrostatic GEFS with a new community-supported non-hydrostatic dynamical core.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2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Shorter-range regional ensemble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bit more up in the air, as the extent to which NCEP consolidates its dynamical cores will affect this.  See some various visions for this from the </a:t>
            </a:r>
            <a:r>
              <a:rPr lang="en-US" dirty="0" smtClean="0">
                <a:hlinkClick r:id="rId2"/>
              </a:rPr>
              <a:t>2014 NCEP Production Suite Review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05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 energy can likely benefit statistical post-processing.</a:t>
            </a:r>
          </a:p>
          <a:p>
            <a:r>
              <a:rPr lang="en-US" dirty="0" smtClean="0"/>
              <a:t>NOAA has aggressive plans for improving its ensemble prediction products in the next several years.  </a:t>
            </a:r>
          </a:p>
          <a:p>
            <a:r>
              <a:rPr lang="en-US" dirty="0" smtClean="0"/>
              <a:t>NCEP/EMC has committed to producing reforecast data regularly in the future, facilitating statistical post-processing applications.</a:t>
            </a:r>
          </a:p>
          <a:p>
            <a:r>
              <a:rPr lang="en-US" dirty="0" smtClean="0"/>
              <a:t>NOAA will do its best to continue to make its reforecast data easily accessible and freely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834"/>
          </a:xfrm>
        </p:spPr>
        <p:txBody>
          <a:bodyPr/>
          <a:lstStyle/>
          <a:p>
            <a:r>
              <a:rPr lang="en-US" dirty="0" smtClean="0"/>
              <a:t>Suggested 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7" y="1234296"/>
            <a:ext cx="4977809" cy="52873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Hamill, T. M., and R. </a:t>
            </a:r>
            <a:r>
              <a:rPr lang="en-US" dirty="0" err="1" smtClean="0"/>
              <a:t>Swinbank</a:t>
            </a:r>
            <a:r>
              <a:rPr lang="en-US" dirty="0" smtClean="0"/>
              <a:t>, 2015:  Stochastic forcing, ensemble prediction systems, and TIGGE.  Upcoming Book Chapter.  Available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Hamill</a:t>
            </a:r>
            <a:r>
              <a:rPr lang="en-US" dirty="0"/>
              <a:t>, T. M., G. T. Bates, J. S. Whitaker, D. R. Murray, M. Fiorino, T. J. </a:t>
            </a:r>
            <a:r>
              <a:rPr lang="en-US" dirty="0" err="1"/>
              <a:t>Galarneau</a:t>
            </a:r>
            <a:r>
              <a:rPr lang="en-US" dirty="0"/>
              <a:t>, Jr., Y. Zhu, and W. </a:t>
            </a:r>
            <a:r>
              <a:rPr lang="en-US" dirty="0" err="1"/>
              <a:t>Lapenta</a:t>
            </a:r>
            <a:r>
              <a:rPr lang="en-US" dirty="0"/>
              <a:t>, 2012:  </a:t>
            </a:r>
            <a:r>
              <a:rPr lang="en-US" dirty="0">
                <a:hlinkClick r:id="rId3"/>
              </a:rPr>
              <a:t>NOAA's second-generation global medium-range ensemble reforecast data set.</a:t>
            </a:r>
            <a:r>
              <a:rPr lang="en-US" dirty="0"/>
              <a:t> </a:t>
            </a:r>
            <a:r>
              <a:rPr lang="en-US" i="1" dirty="0"/>
              <a:t>Bull Amer. Meteor. Soc</a:t>
            </a:r>
            <a:r>
              <a:rPr lang="en-US" dirty="0"/>
              <a:t>., </a:t>
            </a:r>
            <a:r>
              <a:rPr lang="en-US" b="1" dirty="0"/>
              <a:t>94</a:t>
            </a:r>
            <a:r>
              <a:rPr lang="en-US" dirty="0"/>
              <a:t>, 1553-1565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6445" y="1851041"/>
            <a:ext cx="331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review of issues and research</a:t>
            </a:r>
          </a:p>
          <a:p>
            <a:r>
              <a:rPr lang="en-US" dirty="0" smtClean="0"/>
              <a:t>directions in ensemble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8733" y="3949605"/>
            <a:ext cx="3120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description of and motivation</a:t>
            </a:r>
          </a:p>
          <a:p>
            <a:r>
              <a:rPr lang="en-US" dirty="0" smtClean="0"/>
              <a:t>for the reforecast data set.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036801" y="2163135"/>
            <a:ext cx="559644" cy="1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036801" y="4295719"/>
            <a:ext cx="559644" cy="1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using raw ensemble predictions for 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10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Sub-optimal configuration of the ensemble.</a:t>
            </a:r>
          </a:p>
          <a:p>
            <a:pPr lvl="1"/>
            <a:r>
              <a:rPr lang="en-US" dirty="0" smtClean="0"/>
              <a:t>Initial-condition uncertainty not addressed in fully proper ways.</a:t>
            </a:r>
          </a:p>
          <a:p>
            <a:pPr lvl="1"/>
            <a:r>
              <a:rPr lang="en-US" dirty="0" smtClean="0"/>
              <a:t>Model uncertainty not addressed in fully proper ways.</a:t>
            </a:r>
          </a:p>
          <a:p>
            <a:pPr lvl="1"/>
            <a:r>
              <a:rPr lang="en-US" dirty="0" smtClean="0"/>
              <a:t>Sampling error from finite-sized ensemble.</a:t>
            </a:r>
          </a:p>
          <a:p>
            <a:pPr lvl="1"/>
            <a:r>
              <a:rPr lang="en-US" dirty="0" smtClean="0"/>
              <a:t>Coarse spatial and temporal resolution: the model </a:t>
            </a:r>
            <a:r>
              <a:rPr lang="en-US" dirty="0"/>
              <a:t>only forecasts larger scales and longer periods of time than those of interest to wind energy (e.g., 3-hourly output on ½-degree grid from GEFS)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More</a:t>
            </a:r>
            <a:endParaRPr lang="en-US" dirty="0" smtClean="0"/>
          </a:p>
          <a:p>
            <a:r>
              <a:rPr lang="en-US" dirty="0" smtClean="0"/>
              <a:t>Such errors may be manifested as </a:t>
            </a:r>
            <a:r>
              <a:rPr lang="en-US" dirty="0"/>
              <a:t>u</a:t>
            </a:r>
            <a:r>
              <a:rPr lang="en-US" dirty="0" smtClean="0"/>
              <a:t>nconditional (e.g., consistently too </a:t>
            </a:r>
            <a:r>
              <a:rPr lang="en-US" dirty="0"/>
              <a:t>windy</a:t>
            </a:r>
            <a:r>
              <a:rPr lang="en-US" dirty="0" smtClean="0"/>
              <a:t>) or conditional </a:t>
            </a:r>
            <a:r>
              <a:rPr lang="en-US" dirty="0" smtClean="0"/>
              <a:t>(e.g., consistently too </a:t>
            </a:r>
            <a:r>
              <a:rPr lang="en-US" dirty="0"/>
              <a:t>windy post cold front</a:t>
            </a:r>
            <a:r>
              <a:rPr lang="en-US" dirty="0" smtClean="0"/>
              <a:t>) systematic </a:t>
            </a:r>
            <a:r>
              <a:rPr lang="en-US" dirty="0" smtClean="0"/>
              <a:t>errors.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these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4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 the model “resolution.”</a:t>
            </a:r>
          </a:p>
          <a:p>
            <a:r>
              <a:rPr lang="en-US" dirty="0" smtClean="0"/>
              <a:t>Develop improved sets of initial conditions.</a:t>
            </a:r>
          </a:p>
          <a:p>
            <a:r>
              <a:rPr lang="en-US" dirty="0" smtClean="0"/>
              <a:t>Estimate the uncertainty due to the model more carefully.</a:t>
            </a:r>
          </a:p>
          <a:p>
            <a:r>
              <a:rPr lang="en-US" dirty="0" smtClean="0"/>
              <a:t>… and more.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“Post-process” the guidance – use old forecasts and observations to adjust and downscale the current forecast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267" y="3515765"/>
            <a:ext cx="7401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ensemble prediction system development is 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slow process.  What can we provide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09" y="3325418"/>
            <a:ext cx="8200946" cy="2787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these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4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 the model “resolution.”</a:t>
            </a:r>
          </a:p>
          <a:p>
            <a:r>
              <a:rPr lang="en-US" dirty="0" smtClean="0"/>
              <a:t>Develop improved sets of initial conditions.</a:t>
            </a:r>
          </a:p>
          <a:p>
            <a:r>
              <a:rPr lang="en-US" dirty="0" smtClean="0"/>
              <a:t>Estimate the uncertainty due to the model more carefully.</a:t>
            </a:r>
          </a:p>
          <a:p>
            <a:r>
              <a:rPr lang="en-US" dirty="0" smtClean="0"/>
              <a:t>… and more.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“Post-process” the guidance – use old forecasts and observations to adjust and downscale the current forecast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267" y="3515765"/>
            <a:ext cx="7401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ensemble prediction system development is 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slow process.  What can we provide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09" y="4681412"/>
            <a:ext cx="8200946" cy="143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these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4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 the model “resolution.”</a:t>
            </a:r>
          </a:p>
          <a:p>
            <a:r>
              <a:rPr lang="en-US" dirty="0" smtClean="0"/>
              <a:t>Develop improved sets of initial conditions.</a:t>
            </a:r>
          </a:p>
          <a:p>
            <a:r>
              <a:rPr lang="en-US" dirty="0" smtClean="0"/>
              <a:t>Estimate the uncertainty due to the model more carefully.</a:t>
            </a:r>
          </a:p>
          <a:p>
            <a:r>
              <a:rPr lang="en-US" dirty="0" smtClean="0"/>
              <a:t>… and more.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“Post-process” the guidance – use old forecasts and observations to adjust and downscale the current forecast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267" y="3515765"/>
            <a:ext cx="7401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ensemble prediction system development is 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slow process.  What can we provide now?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 post-processing of GEFS using </a:t>
            </a:r>
            <a:r>
              <a:rPr lang="en-US" i="1" dirty="0" smtClean="0"/>
              <a:t>reforecasts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0695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Reforecasts: retrospective forecasts using (hopefully) the same model, same data assimilation system that is used operationally. GEFS reforecasts described </a:t>
            </a:r>
            <a:r>
              <a:rPr lang="en-US" sz="2000" dirty="0" smtClean="0">
                <a:hlinkClick r:id="rId2"/>
              </a:rPr>
              <a:t>here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Useful for adjustment of the current forecast by statistically correcting based on past forecasts and observations/analyses.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8" y="3070123"/>
            <a:ext cx="6818179" cy="3787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07" y="3073114"/>
            <a:ext cx="21966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Post-processing of </a:t>
            </a:r>
          </a:p>
          <a:p>
            <a:r>
              <a:rPr lang="en-US" dirty="0" smtClean="0"/>
              <a:t>CONUS precipitation</a:t>
            </a:r>
          </a:p>
          <a:p>
            <a:r>
              <a:rPr lang="en-US" dirty="0" smtClean="0"/>
              <a:t>with “analog” </a:t>
            </a:r>
          </a:p>
          <a:p>
            <a:r>
              <a:rPr lang="en-US" dirty="0" smtClean="0"/>
              <a:t>method and large </a:t>
            </a:r>
          </a:p>
          <a:p>
            <a:r>
              <a:rPr lang="en-US" dirty="0" smtClean="0"/>
              <a:t>reforecast</a:t>
            </a:r>
            <a:r>
              <a:rPr lang="en-US" dirty="0"/>
              <a:t> </a:t>
            </a:r>
            <a:r>
              <a:rPr lang="en-US" dirty="0" smtClean="0"/>
              <a:t>training </a:t>
            </a:r>
          </a:p>
          <a:p>
            <a:r>
              <a:rPr lang="en-US" dirty="0" smtClean="0"/>
              <a:t>data set can </a:t>
            </a:r>
          </a:p>
          <a:p>
            <a:r>
              <a:rPr lang="en-US" dirty="0" smtClean="0"/>
              <a:t>dramatically</a:t>
            </a:r>
            <a:r>
              <a:rPr lang="en-US" dirty="0"/>
              <a:t> </a:t>
            </a:r>
            <a:r>
              <a:rPr lang="en-US" dirty="0" smtClean="0"/>
              <a:t>improve </a:t>
            </a:r>
          </a:p>
          <a:p>
            <a:r>
              <a:rPr lang="en-US" dirty="0" smtClean="0"/>
              <a:t>skill and reliability</a:t>
            </a:r>
          </a:p>
          <a:p>
            <a:r>
              <a:rPr lang="en-US" dirty="0" smtClean="0"/>
              <a:t>of probabilistic</a:t>
            </a:r>
          </a:p>
          <a:p>
            <a:r>
              <a:rPr lang="en-US" dirty="0" smtClean="0"/>
              <a:t>forecasts.  Method</a:t>
            </a:r>
          </a:p>
          <a:p>
            <a:r>
              <a:rPr lang="en-US" dirty="0" smtClean="0"/>
              <a:t>described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 Also:</a:t>
            </a:r>
          </a:p>
          <a:p>
            <a:r>
              <a:rPr lang="en-US" dirty="0" smtClean="0"/>
              <a:t>supplements </a:t>
            </a:r>
            <a:r>
              <a:rPr lang="en-US" dirty="0" smtClean="0">
                <a:hlinkClick r:id="rId5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7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“Reliability diagrams”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Fig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962"/>
            <a:ext cx="9144000" cy="338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685" y="4920153"/>
            <a:ext cx="809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precipitation forecasts were dramatically improved in reliability and skill with</a:t>
            </a:r>
          </a:p>
          <a:p>
            <a:r>
              <a:rPr lang="en-US" dirty="0" smtClean="0"/>
              <a:t>post-processing.  Though we haven’t tried this for longer-lead wind power forecasts,</a:t>
            </a:r>
          </a:p>
          <a:p>
            <a:r>
              <a:rPr lang="en-US" dirty="0" smtClean="0"/>
              <a:t>it’s likely that similar techniques would perform well (see Luca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Monache’s</a:t>
            </a:r>
            <a:r>
              <a:rPr lang="en-US" dirty="0" smtClean="0"/>
              <a:t> talk).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809" y="6364238"/>
            <a:ext cx="95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ibid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3"/>
            <a:ext cx="8229600" cy="1143000"/>
          </a:xfrm>
        </p:spPr>
        <p:txBody>
          <a:bodyPr/>
          <a:lstStyle/>
          <a:p>
            <a:r>
              <a:rPr lang="en-US" dirty="0" smtClean="0"/>
              <a:t>“Extreme forecast index”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35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 post-processing per se, but indicates how different today’s ensemble forecast is relative to the climatology of past forecasts.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BE-1823-694C-A8BD-DD61E3F4429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53"/>
            <a:ext cx="6974032" cy="490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228" y="2555470"/>
            <a:ext cx="25650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Methodology, originating</a:t>
            </a:r>
          </a:p>
          <a:p>
            <a:r>
              <a:rPr lang="en-US" dirty="0" smtClean="0"/>
              <a:t>at ECMWF, described</a:t>
            </a:r>
          </a:p>
          <a:p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GEFS reforecast-based,</a:t>
            </a:r>
          </a:p>
          <a:p>
            <a:r>
              <a:rPr lang="en-US" dirty="0"/>
              <a:t>r</a:t>
            </a:r>
            <a:r>
              <a:rPr lang="en-US" dirty="0" smtClean="0"/>
              <a:t>eal-time experimental</a:t>
            </a:r>
          </a:p>
          <a:p>
            <a:r>
              <a:rPr lang="en-US" dirty="0" smtClean="0"/>
              <a:t>products available </a:t>
            </a:r>
            <a:r>
              <a:rPr lang="en-US" dirty="0" smtClean="0">
                <a:hlinkClick r:id="rId5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1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15433</TotalTime>
  <Words>2021</Words>
  <Application>Microsoft Macintosh PowerPoint</Application>
  <PresentationFormat>On-screen Show (4:3)</PresentationFormat>
  <Paragraphs>334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NOAA’s current and planned ensemble prediction  systems and products</vt:lpstr>
      <vt:lpstr>Current (Feb 2014) NWS  ensemble-related systems</vt:lpstr>
      <vt:lpstr>Challenges with using raw ensemble predictions for wind energy</vt:lpstr>
      <vt:lpstr>How to fix these problems</vt:lpstr>
      <vt:lpstr>How to fix these problems</vt:lpstr>
      <vt:lpstr>How to fix these problems</vt:lpstr>
      <vt:lpstr>Statistical post-processing of GEFS using reforecasts</vt:lpstr>
      <vt:lpstr>“Reliability diagrams”</vt:lpstr>
      <vt:lpstr>“Extreme forecast index”</vt:lpstr>
      <vt:lpstr>GEFS reforecast version 2 details</vt:lpstr>
      <vt:lpstr>GEFS reforecast data readily available</vt:lpstr>
      <vt:lpstr>GEFS reforecast data readily available</vt:lpstr>
      <vt:lpstr>esrl.noaa.gov/psd/forecasts/reforecast2/download.html</vt:lpstr>
      <vt:lpstr>Cartoon of reforecast-based “analog” approach to probabilistic post-processing of subcritical winds</vt:lpstr>
      <vt:lpstr>Cartoon of reforecast-based “analog” approach to probabilistic post-processing of subcritical winds</vt:lpstr>
      <vt:lpstr>Cartoon of reforecast-based “analog” approach to probabilistic post-processing of subcritical winds</vt:lpstr>
      <vt:lpstr>Cartoon of reforecast-based “analog” approach to probabilistic post-processing of subcritical winds</vt:lpstr>
      <vt:lpstr>Cartoon of reforecast-based “analog” approach to probabilistic post-processing of subcritical winds</vt:lpstr>
      <vt:lpstr>Cartoon of reforecast based “analog” approach to probabilistic post-processing of subcritical winds</vt:lpstr>
      <vt:lpstr>Cartoon of reforecast-based “analog” approach to probabilistic post-processing of subcritical winds</vt:lpstr>
      <vt:lpstr>Evolution of NCEP’s  ensemble forecast systems</vt:lpstr>
      <vt:lpstr>More detail on future GEFS plans</vt:lpstr>
      <vt:lpstr>Shorter-range regional ensemble plans</vt:lpstr>
      <vt:lpstr>Conclusions</vt:lpstr>
      <vt:lpstr>Suggested reading list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multi-model ensemble POP forecasting for upcoming Blender demonstration</dc:title>
  <dc:creator>Tom Hamill</dc:creator>
  <cp:lastModifiedBy>Tom Hamill</cp:lastModifiedBy>
  <cp:revision>62</cp:revision>
  <dcterms:created xsi:type="dcterms:W3CDTF">2014-09-02T20:27:43Z</dcterms:created>
  <dcterms:modified xsi:type="dcterms:W3CDTF">2015-02-13T16:17:13Z</dcterms:modified>
</cp:coreProperties>
</file>