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  <p:sldMasterId id="2147483888" r:id="rId3"/>
  </p:sldMasterIdLst>
  <p:notesMasterIdLst>
    <p:notesMasterId r:id="rId19"/>
  </p:notesMasterIdLst>
  <p:handoutMasterIdLst>
    <p:handoutMasterId r:id="rId20"/>
  </p:handoutMasterIdLst>
  <p:sldIdLst>
    <p:sldId id="288" r:id="rId4"/>
    <p:sldId id="333" r:id="rId5"/>
    <p:sldId id="399" r:id="rId6"/>
    <p:sldId id="370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382" r:id="rId16"/>
    <p:sldId id="385" r:id="rId17"/>
    <p:sldId id="395" r:id="rId18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009051"/>
    <a:srgbClr val="B2B2B2"/>
    <a:srgbClr val="FF5451"/>
    <a:srgbClr val="262A31"/>
    <a:srgbClr val="969696"/>
    <a:srgbClr val="4D4D4D"/>
    <a:srgbClr val="242424"/>
    <a:srgbClr val="79B2D4"/>
    <a:srgbClr val="91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88F96-CAF6-4B83-B75C-154FE275740D}" v="7" dt="2023-10-31T21:15:13.993"/>
    <p1510:client id="{B4376B3E-E6FC-40EC-A886-E03A91E22DF8}" v="36" dt="2023-10-31T17:48:19.764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6" autoAdjust="0"/>
    <p:restoredTop sz="78635" autoAdjust="0"/>
  </p:normalViewPr>
  <p:slideViewPr>
    <p:cSldViewPr snapToGrid="0">
      <p:cViewPr varScale="1">
        <p:scale>
          <a:sx n="116" d="100"/>
          <a:sy n="116" d="100"/>
        </p:scale>
        <p:origin x="124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 Kötsche" userId="367cddc9f3ad257d" providerId="LiveId" clId="{73C0101D-6FAD-4CA7-BD77-EC05C17C591F}"/>
    <pc:docChg chg="undo custSel modSld">
      <pc:chgData name="Anton Kötsche" userId="367cddc9f3ad257d" providerId="LiveId" clId="{73C0101D-6FAD-4CA7-BD77-EC05C17C591F}" dt="2023-09-07T13:30:42.050" v="4"/>
      <pc:docMkLst>
        <pc:docMk/>
      </pc:docMkLst>
      <pc:sldChg chg="addSp modSp mod">
        <pc:chgData name="Anton Kötsche" userId="367cddc9f3ad257d" providerId="LiveId" clId="{73C0101D-6FAD-4CA7-BD77-EC05C17C591F}" dt="2023-09-07T13:30:42.050" v="4"/>
        <pc:sldMkLst>
          <pc:docMk/>
          <pc:sldMk cId="638765751" sldId="382"/>
        </pc:sldMkLst>
        <pc:picChg chg="add mod">
          <ac:chgData name="Anton Kötsche" userId="367cddc9f3ad257d" providerId="LiveId" clId="{73C0101D-6FAD-4CA7-BD77-EC05C17C591F}" dt="2023-09-07T13:30:42.050" v="4"/>
          <ac:picMkLst>
            <pc:docMk/>
            <pc:sldMk cId="638765751" sldId="382"/>
            <ac:picMk id="2" creationId="{602932E6-8BB7-4802-9DF2-32679A5A8A18}"/>
          </ac:picMkLst>
        </pc:picChg>
        <pc:picChg chg="mod">
          <ac:chgData name="Anton Kötsche" userId="367cddc9f3ad257d" providerId="LiveId" clId="{73C0101D-6FAD-4CA7-BD77-EC05C17C591F}" dt="2023-09-07T13:30:32.688" v="0" actId="1076"/>
          <ac:picMkLst>
            <pc:docMk/>
            <pc:sldMk cId="638765751" sldId="382"/>
            <ac:picMk id="6" creationId="{2B7C1865-F048-3E64-6339-D845850FA3B0}"/>
          </ac:picMkLst>
        </pc:picChg>
        <pc:picChg chg="add mod">
          <ac:chgData name="Anton Kötsche" userId="367cddc9f3ad257d" providerId="LiveId" clId="{73C0101D-6FAD-4CA7-BD77-EC05C17C591F}" dt="2023-09-07T13:30:42.050" v="4"/>
          <ac:picMkLst>
            <pc:docMk/>
            <pc:sldMk cId="638765751" sldId="382"/>
            <ac:picMk id="7" creationId="{15CD32E5-2291-7F7C-097E-372F099DC9EE}"/>
          </ac:picMkLst>
        </pc:picChg>
      </pc:sldChg>
    </pc:docChg>
  </pc:docChgLst>
  <pc:docChgLst>
    <pc:chgData name="Anton Kötsche" userId="367cddc9f3ad257d" providerId="LiveId" clId="{21088F96-CAF6-4B83-B75C-154FE275740D}"/>
    <pc:docChg chg="custSel modSld">
      <pc:chgData name="Anton Kötsche" userId="367cddc9f3ad257d" providerId="LiveId" clId="{21088F96-CAF6-4B83-B75C-154FE275740D}" dt="2023-10-31T21:15:34.347" v="242" actId="20577"/>
      <pc:docMkLst>
        <pc:docMk/>
      </pc:docMkLst>
      <pc:sldChg chg="addSp modSp mod">
        <pc:chgData name="Anton Kötsche" userId="367cddc9f3ad257d" providerId="LiveId" clId="{21088F96-CAF6-4B83-B75C-154FE275740D}" dt="2023-10-31T21:07:30.662" v="8" actId="20577"/>
        <pc:sldMkLst>
          <pc:docMk/>
          <pc:sldMk cId="3820652138" sldId="333"/>
        </pc:sldMkLst>
        <pc:spChg chg="add mod">
          <ac:chgData name="Anton Kötsche" userId="367cddc9f3ad257d" providerId="LiveId" clId="{21088F96-CAF6-4B83-B75C-154FE275740D}" dt="2023-10-31T21:07:30.662" v="8" actId="20577"/>
          <ac:spMkLst>
            <pc:docMk/>
            <pc:sldMk cId="3820652138" sldId="333"/>
            <ac:spMk id="3" creationId="{E21FAD6A-F6EF-F759-C901-88B22406C4CB}"/>
          </ac:spMkLst>
        </pc:spChg>
        <pc:picChg chg="mod">
          <ac:chgData name="Anton Kötsche" userId="367cddc9f3ad257d" providerId="LiveId" clId="{21088F96-CAF6-4B83-B75C-154FE275740D}" dt="2023-10-31T21:07:22.643" v="2" actId="1076"/>
          <ac:picMkLst>
            <pc:docMk/>
            <pc:sldMk cId="3820652138" sldId="333"/>
            <ac:picMk id="10" creationId="{F8B19AFB-DC14-9683-1BBF-F449EF811EFA}"/>
          </ac:picMkLst>
        </pc:picChg>
      </pc:sldChg>
      <pc:sldChg chg="addSp modSp mod">
        <pc:chgData name="Anton Kötsche" userId="367cddc9f3ad257d" providerId="LiveId" clId="{21088F96-CAF6-4B83-B75C-154FE275740D}" dt="2023-10-31T21:15:34.347" v="242" actId="20577"/>
        <pc:sldMkLst>
          <pc:docMk/>
          <pc:sldMk cId="4289311109" sldId="385"/>
        </pc:sldMkLst>
        <pc:spChg chg="add mod">
          <ac:chgData name="Anton Kötsche" userId="367cddc9f3ad257d" providerId="LiveId" clId="{21088F96-CAF6-4B83-B75C-154FE275740D}" dt="2023-10-31T21:15:13.387" v="212" actId="1076"/>
          <ac:spMkLst>
            <pc:docMk/>
            <pc:sldMk cId="4289311109" sldId="385"/>
            <ac:spMk id="10" creationId="{29D7811B-432E-B281-AC8C-7DAF56A25522}"/>
          </ac:spMkLst>
        </pc:spChg>
        <pc:spChg chg="add mod">
          <ac:chgData name="Anton Kötsche" userId="367cddc9f3ad257d" providerId="LiveId" clId="{21088F96-CAF6-4B83-B75C-154FE275740D}" dt="2023-10-31T21:15:34.347" v="242" actId="20577"/>
          <ac:spMkLst>
            <pc:docMk/>
            <pc:sldMk cId="4289311109" sldId="385"/>
            <ac:spMk id="16" creationId="{8B09C79D-20C3-27D3-DC9E-3BFA82FA0CCC}"/>
          </ac:spMkLst>
        </pc:spChg>
        <pc:picChg chg="mod">
          <ac:chgData name="Anton Kötsche" userId="367cddc9f3ad257d" providerId="LiveId" clId="{21088F96-CAF6-4B83-B75C-154FE275740D}" dt="2023-10-31T21:14:34.567" v="182" actId="1076"/>
          <ac:picMkLst>
            <pc:docMk/>
            <pc:sldMk cId="4289311109" sldId="385"/>
            <ac:picMk id="3" creationId="{F11AF7FC-69D5-584C-95E6-15D60B1AB7C4}"/>
          </ac:picMkLst>
        </pc:picChg>
      </pc:sldChg>
      <pc:sldChg chg="addSp modSp mod">
        <pc:chgData name="Anton Kötsche" userId="367cddc9f3ad257d" providerId="LiveId" clId="{21088F96-CAF6-4B83-B75C-154FE275740D}" dt="2023-10-31T21:11:55.760" v="105"/>
        <pc:sldMkLst>
          <pc:docMk/>
          <pc:sldMk cId="3039830415" sldId="400"/>
        </pc:sldMkLst>
        <pc:spChg chg="add mod">
          <ac:chgData name="Anton Kötsche" userId="367cddc9f3ad257d" providerId="LiveId" clId="{21088F96-CAF6-4B83-B75C-154FE275740D}" dt="2023-10-31T21:11:55.760" v="105"/>
          <ac:spMkLst>
            <pc:docMk/>
            <pc:sldMk cId="3039830415" sldId="400"/>
            <ac:spMk id="4" creationId="{8D7F6DD4-7928-4A38-ECFD-11FEE3B49BF6}"/>
          </ac:spMkLst>
        </pc:spChg>
        <pc:spChg chg="mod">
          <ac:chgData name="Anton Kötsche" userId="367cddc9f3ad257d" providerId="LiveId" clId="{21088F96-CAF6-4B83-B75C-154FE275740D}" dt="2023-10-31T21:07:50.647" v="35" actId="20577"/>
          <ac:spMkLst>
            <pc:docMk/>
            <pc:sldMk cId="3039830415" sldId="400"/>
            <ac:spMk id="11" creationId="{4C50BD7B-89D4-C1CD-5182-B33F256D60EB}"/>
          </ac:spMkLst>
        </pc:spChg>
        <pc:picChg chg="add mod">
          <ac:chgData name="Anton Kötsche" userId="367cddc9f3ad257d" providerId="LiveId" clId="{21088F96-CAF6-4B83-B75C-154FE275740D}" dt="2023-10-31T21:11:55.760" v="105"/>
          <ac:picMkLst>
            <pc:docMk/>
            <pc:sldMk cId="3039830415" sldId="400"/>
            <ac:picMk id="2" creationId="{EAB97F91-974E-EE14-BF92-C909F6FEA9C2}"/>
          </ac:picMkLst>
        </pc:picChg>
      </pc:sldChg>
      <pc:sldChg chg="addSp modSp mod">
        <pc:chgData name="Anton Kötsche" userId="367cddc9f3ad257d" providerId="LiveId" clId="{21088F96-CAF6-4B83-B75C-154FE275740D}" dt="2023-10-31T21:10:09.062" v="104" actId="1076"/>
        <pc:sldMkLst>
          <pc:docMk/>
          <pc:sldMk cId="3736314745" sldId="401"/>
        </pc:sldMkLst>
        <pc:spChg chg="add mod">
          <ac:chgData name="Anton Kötsche" userId="367cddc9f3ad257d" providerId="LiveId" clId="{21088F96-CAF6-4B83-B75C-154FE275740D}" dt="2023-10-31T21:10:09.062" v="104" actId="1076"/>
          <ac:spMkLst>
            <pc:docMk/>
            <pc:sldMk cId="3736314745" sldId="401"/>
            <ac:spMk id="8" creationId="{5D4E15DD-54C4-889E-DF41-E83D2BA80831}"/>
          </ac:spMkLst>
        </pc:spChg>
        <pc:spChg chg="mod">
          <ac:chgData name="Anton Kötsche" userId="367cddc9f3ad257d" providerId="LiveId" clId="{21088F96-CAF6-4B83-B75C-154FE275740D}" dt="2023-10-31T21:07:59.012" v="36"/>
          <ac:spMkLst>
            <pc:docMk/>
            <pc:sldMk cId="3736314745" sldId="401"/>
            <ac:spMk id="11" creationId="{4C50BD7B-89D4-C1CD-5182-B33F256D60EB}"/>
          </ac:spMkLst>
        </pc:spChg>
        <pc:picChg chg="add mod modCrop">
          <ac:chgData name="Anton Kötsche" userId="367cddc9f3ad257d" providerId="LiveId" clId="{21088F96-CAF6-4B83-B75C-154FE275740D}" dt="2023-10-31T21:09:31.500" v="43" actId="1076"/>
          <ac:picMkLst>
            <pc:docMk/>
            <pc:sldMk cId="3736314745" sldId="401"/>
            <ac:picMk id="7" creationId="{15F84DEC-90AF-184F-6F0D-787A984D190F}"/>
          </ac:picMkLst>
        </pc:picChg>
      </pc:sldChg>
      <pc:sldChg chg="addSp modSp mod">
        <pc:chgData name="Anton Kötsche" userId="367cddc9f3ad257d" providerId="LiveId" clId="{21088F96-CAF6-4B83-B75C-154FE275740D}" dt="2023-10-31T21:14:11.064" v="177" actId="1076"/>
        <pc:sldMkLst>
          <pc:docMk/>
          <pc:sldMk cId="2116004135" sldId="407"/>
        </pc:sldMkLst>
        <pc:spChg chg="add mod">
          <ac:chgData name="Anton Kötsche" userId="367cddc9f3ad257d" providerId="LiveId" clId="{21088F96-CAF6-4B83-B75C-154FE275740D}" dt="2023-10-31T21:13:39.085" v="160" actId="1076"/>
          <ac:spMkLst>
            <pc:docMk/>
            <pc:sldMk cId="2116004135" sldId="407"/>
            <ac:spMk id="4" creationId="{FB98915D-8709-5EEC-1CA0-5B4177B0DE9C}"/>
          </ac:spMkLst>
        </pc:spChg>
        <pc:spChg chg="add mod">
          <ac:chgData name="Anton Kötsche" userId="367cddc9f3ad257d" providerId="LiveId" clId="{21088F96-CAF6-4B83-B75C-154FE275740D}" dt="2023-10-31T21:13:47.281" v="166" actId="1076"/>
          <ac:spMkLst>
            <pc:docMk/>
            <pc:sldMk cId="2116004135" sldId="407"/>
            <ac:spMk id="7" creationId="{BBFD142F-F49A-3B2E-13C1-9A08314DAF92}"/>
          </ac:spMkLst>
        </pc:spChg>
        <pc:spChg chg="add mod">
          <ac:chgData name="Anton Kötsche" userId="367cddc9f3ad257d" providerId="LiveId" clId="{21088F96-CAF6-4B83-B75C-154FE275740D}" dt="2023-10-31T21:14:11.064" v="177" actId="1076"/>
          <ac:spMkLst>
            <pc:docMk/>
            <pc:sldMk cId="2116004135" sldId="407"/>
            <ac:spMk id="10" creationId="{7EDBF48F-4CA0-7535-C9E9-45C59F8D7524}"/>
          </ac:spMkLst>
        </pc:spChg>
        <pc:picChg chg="mod modCrop">
          <ac:chgData name="Anton Kötsche" userId="367cddc9f3ad257d" providerId="LiveId" clId="{21088F96-CAF6-4B83-B75C-154FE275740D}" dt="2023-10-31T21:13:10.639" v="106" actId="732"/>
          <ac:picMkLst>
            <pc:docMk/>
            <pc:sldMk cId="2116004135" sldId="407"/>
            <ac:picMk id="2" creationId="{74D5DCB6-9A0B-7818-BE1E-B2B7EA9A8231}"/>
          </ac:picMkLst>
        </pc:picChg>
        <pc:picChg chg="mod modCrop">
          <ac:chgData name="Anton Kötsche" userId="367cddc9f3ad257d" providerId="LiveId" clId="{21088F96-CAF6-4B83-B75C-154FE275740D}" dt="2023-10-31T21:13:15.979" v="107" actId="732"/>
          <ac:picMkLst>
            <pc:docMk/>
            <pc:sldMk cId="2116004135" sldId="407"/>
            <ac:picMk id="8" creationId="{8D56B4AA-35FD-CD11-EF17-C1B041C6F189}"/>
          </ac:picMkLst>
        </pc:picChg>
      </pc:sldChg>
    </pc:docChg>
  </pc:docChgLst>
  <pc:docChgLst>
    <pc:chgData name="Anton Kötsche" userId="367cddc9f3ad257d" providerId="LiveId" clId="{B4376B3E-E6FC-40EC-A886-E03A91E22DF8}"/>
    <pc:docChg chg="undo redo custSel addSld delSld modSld modMainMaster">
      <pc:chgData name="Anton Kötsche" userId="367cddc9f3ad257d" providerId="LiveId" clId="{B4376B3E-E6FC-40EC-A886-E03A91E22DF8}" dt="2023-10-31T18:21:46.689" v="1013" actId="20577"/>
      <pc:docMkLst>
        <pc:docMk/>
      </pc:docMkLst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0" sldId="267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425245862" sldId="285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930145168" sldId="286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678500307" sldId="287"/>
        </pc:sldMkLst>
      </pc:sldChg>
      <pc:sldChg chg="addSp delSp modSp mod">
        <pc:chgData name="Anton Kötsche" userId="367cddc9f3ad257d" providerId="LiveId" clId="{B4376B3E-E6FC-40EC-A886-E03A91E22DF8}" dt="2023-10-31T13:31:27.691" v="60" actId="1076"/>
        <pc:sldMkLst>
          <pc:docMk/>
          <pc:sldMk cId="0" sldId="288"/>
        </pc:sldMkLst>
        <pc:spChg chg="add mod">
          <ac:chgData name="Anton Kötsche" userId="367cddc9f3ad257d" providerId="LiveId" clId="{B4376B3E-E6FC-40EC-A886-E03A91E22DF8}" dt="2023-10-31T13:29:51.500" v="12" actId="403"/>
          <ac:spMkLst>
            <pc:docMk/>
            <pc:sldMk cId="0" sldId="288"/>
            <ac:spMk id="4" creationId="{C91239E6-57DC-4500-B703-5092485A6F02}"/>
          </ac:spMkLst>
        </pc:spChg>
        <pc:spChg chg="add mod">
          <ac:chgData name="Anton Kötsche" userId="367cddc9f3ad257d" providerId="LiveId" clId="{B4376B3E-E6FC-40EC-A886-E03A91E22DF8}" dt="2023-10-31T13:31:27.691" v="60" actId="1076"/>
          <ac:spMkLst>
            <pc:docMk/>
            <pc:sldMk cId="0" sldId="288"/>
            <ac:spMk id="6" creationId="{B496B0C1-B3E9-E8BA-8327-6603874D74F0}"/>
          </ac:spMkLst>
        </pc:spChg>
        <pc:spChg chg="del mod">
          <ac:chgData name="Anton Kötsche" userId="367cddc9f3ad257d" providerId="LiveId" clId="{B4376B3E-E6FC-40EC-A886-E03A91E22DF8}" dt="2023-10-31T13:29:27.645" v="1"/>
          <ac:spMkLst>
            <pc:docMk/>
            <pc:sldMk cId="0" sldId="288"/>
            <ac:spMk id="17410" creationId="{00000000-0000-0000-0000-000000000000}"/>
          </ac:spMkLst>
        </pc:spChg>
        <pc:spChg chg="mod">
          <ac:chgData name="Anton Kötsche" userId="367cddc9f3ad257d" providerId="LiveId" clId="{B4376B3E-E6FC-40EC-A886-E03A91E22DF8}" dt="2023-10-31T13:31:17.909" v="58" actId="1076"/>
          <ac:spMkLst>
            <pc:docMk/>
            <pc:sldMk cId="0" sldId="288"/>
            <ac:spMk id="17414" creationId="{00000000-0000-0000-0000-000000000000}"/>
          </ac:spMkLst>
        </pc:spChg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072282425" sldId="289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843913887" sldId="290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3841378689" sldId="314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632128272" sldId="317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840375768" sldId="318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313082307" sldId="319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193513217" sldId="320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175889898" sldId="325"/>
        </pc:sldMkLst>
      </pc:sldChg>
      <pc:sldChg chg="addSp delSp modSp mod delAnim">
        <pc:chgData name="Anton Kötsche" userId="367cddc9f3ad257d" providerId="LiveId" clId="{B4376B3E-E6FC-40EC-A886-E03A91E22DF8}" dt="2023-10-31T16:34:42.630" v="168" actId="1076"/>
        <pc:sldMkLst>
          <pc:docMk/>
          <pc:sldMk cId="3820652138" sldId="333"/>
        </pc:sldMkLst>
        <pc:spChg chg="del">
          <ac:chgData name="Anton Kötsche" userId="367cddc9f3ad257d" providerId="LiveId" clId="{B4376B3E-E6FC-40EC-A886-E03A91E22DF8}" dt="2023-10-31T16:33:51.771" v="152" actId="478"/>
          <ac:spMkLst>
            <pc:docMk/>
            <pc:sldMk cId="3820652138" sldId="333"/>
            <ac:spMk id="2" creationId="{4FBF3D3A-3ACA-6C52-5B40-1D11AA18770D}"/>
          </ac:spMkLst>
        </pc:spChg>
        <pc:spChg chg="del">
          <ac:chgData name="Anton Kötsche" userId="367cddc9f3ad257d" providerId="LiveId" clId="{B4376B3E-E6FC-40EC-A886-E03A91E22DF8}" dt="2023-10-31T16:33:56.152" v="156" actId="478"/>
          <ac:spMkLst>
            <pc:docMk/>
            <pc:sldMk cId="3820652138" sldId="333"/>
            <ac:spMk id="4" creationId="{16B215EB-D6E1-6549-2177-058E888A28F7}"/>
          </ac:spMkLst>
        </pc:spChg>
        <pc:spChg chg="del">
          <ac:chgData name="Anton Kötsche" userId="367cddc9f3ad257d" providerId="LiveId" clId="{B4376B3E-E6FC-40EC-A886-E03A91E22DF8}" dt="2023-10-31T16:33:54.646" v="154" actId="478"/>
          <ac:spMkLst>
            <pc:docMk/>
            <pc:sldMk cId="3820652138" sldId="333"/>
            <ac:spMk id="6" creationId="{39374E62-6E99-E8DD-079B-9945F51D7B63}"/>
          </ac:spMkLst>
        </pc:spChg>
        <pc:spChg chg="add del mod">
          <ac:chgData name="Anton Kötsche" userId="367cddc9f3ad257d" providerId="LiveId" clId="{B4376B3E-E6FC-40EC-A886-E03A91E22DF8}" dt="2023-10-31T16:33:53.440" v="153" actId="478"/>
          <ac:spMkLst>
            <pc:docMk/>
            <pc:sldMk cId="3820652138" sldId="333"/>
            <ac:spMk id="8" creationId="{028F5DB3-B53C-782B-6DE2-99DF8493161B}"/>
          </ac:spMkLst>
        </pc:spChg>
        <pc:spChg chg="mod">
          <ac:chgData name="Anton Kötsche" userId="367cddc9f3ad257d" providerId="LiveId" clId="{B4376B3E-E6FC-40EC-A886-E03A91E22DF8}" dt="2023-10-31T13:32:11.531" v="71" actId="20577"/>
          <ac:spMkLst>
            <pc:docMk/>
            <pc:sldMk cId="3820652138" sldId="333"/>
            <ac:spMk id="40" creationId="{3D6F0C42-3893-824A-5FD2-2691214CA069}"/>
          </ac:spMkLst>
        </pc:spChg>
        <pc:picChg chg="del">
          <ac:chgData name="Anton Kötsche" userId="367cddc9f3ad257d" providerId="LiveId" clId="{B4376B3E-E6FC-40EC-A886-E03A91E22DF8}" dt="2023-10-31T16:33:55.443" v="155" actId="478"/>
          <ac:picMkLst>
            <pc:docMk/>
            <pc:sldMk cId="3820652138" sldId="333"/>
            <ac:picMk id="3" creationId="{9F51AF05-8085-230B-37CC-1D1A20FBD66D}"/>
          </ac:picMkLst>
        </pc:picChg>
        <pc:picChg chg="add mod modCrop">
          <ac:chgData name="Anton Kötsche" userId="367cddc9f3ad257d" providerId="LiveId" clId="{B4376B3E-E6FC-40EC-A886-E03A91E22DF8}" dt="2023-10-31T16:34:42.630" v="168" actId="1076"/>
          <ac:picMkLst>
            <pc:docMk/>
            <pc:sldMk cId="3820652138" sldId="333"/>
            <ac:picMk id="10" creationId="{F8B19AFB-DC14-9683-1BBF-F449EF811EFA}"/>
          </ac:picMkLst>
        </pc:picChg>
      </pc:sldChg>
      <pc:sldChg chg="del">
        <pc:chgData name="Anton Kötsche" userId="367cddc9f3ad257d" providerId="LiveId" clId="{B4376B3E-E6FC-40EC-A886-E03A91E22DF8}" dt="2023-10-31T13:33:00.060" v="100" actId="47"/>
        <pc:sldMkLst>
          <pc:docMk/>
          <pc:sldMk cId="4283070910" sldId="369"/>
        </pc:sldMkLst>
      </pc:sldChg>
      <pc:sldChg chg="addSp delSp modSp mod">
        <pc:chgData name="Anton Kötsche" userId="367cddc9f3ad257d" providerId="LiveId" clId="{B4376B3E-E6FC-40EC-A886-E03A91E22DF8}" dt="2023-10-31T13:32:46.699" v="99" actId="20577"/>
        <pc:sldMkLst>
          <pc:docMk/>
          <pc:sldMk cId="4266742246" sldId="370"/>
        </pc:sldMkLst>
        <pc:spChg chg="del">
          <ac:chgData name="Anton Kötsche" userId="367cddc9f3ad257d" providerId="LiveId" clId="{B4376B3E-E6FC-40EC-A886-E03A91E22DF8}" dt="2023-10-31T13:32:27.152" v="72" actId="478"/>
          <ac:spMkLst>
            <pc:docMk/>
            <pc:sldMk cId="4266742246" sldId="370"/>
            <ac:spMk id="2" creationId="{970BA58D-2E2B-DE1C-15EB-ADD9D26461A5}"/>
          </ac:spMkLst>
        </pc:spChg>
        <pc:spChg chg="add mod">
          <ac:chgData name="Anton Kötsche" userId="367cddc9f3ad257d" providerId="LiveId" clId="{B4376B3E-E6FC-40EC-A886-E03A91E22DF8}" dt="2023-10-31T13:32:27.466" v="73"/>
          <ac:spMkLst>
            <pc:docMk/>
            <pc:sldMk cId="4266742246" sldId="370"/>
            <ac:spMk id="3" creationId="{EF43FEAB-BCFE-A8B0-A53F-B0E159D6644A}"/>
          </ac:spMkLst>
        </pc:spChg>
        <pc:spChg chg="mod">
          <ac:chgData name="Anton Kötsche" userId="367cddc9f3ad257d" providerId="LiveId" clId="{B4376B3E-E6FC-40EC-A886-E03A91E22DF8}" dt="2023-10-31T13:32:46.699" v="99" actId="20577"/>
          <ac:spMkLst>
            <pc:docMk/>
            <pc:sldMk cId="4266742246" sldId="370"/>
            <ac:spMk id="9" creationId="{22081685-C113-225B-D905-191C59C78175}"/>
          </ac:spMkLst>
        </pc:spChg>
      </pc:sldChg>
      <pc:sldChg chg="del">
        <pc:chgData name="Anton Kötsche" userId="367cddc9f3ad257d" providerId="LiveId" clId="{B4376B3E-E6FC-40EC-A886-E03A91E22DF8}" dt="2023-10-31T13:33:01.243" v="101" actId="47"/>
        <pc:sldMkLst>
          <pc:docMk/>
          <pc:sldMk cId="1069467895" sldId="371"/>
        </pc:sldMkLst>
      </pc:sldChg>
      <pc:sldChg chg="del">
        <pc:chgData name="Anton Kötsche" userId="367cddc9f3ad257d" providerId="LiveId" clId="{B4376B3E-E6FC-40EC-A886-E03A91E22DF8}" dt="2023-10-31T13:35:18.511" v="150" actId="47"/>
        <pc:sldMkLst>
          <pc:docMk/>
          <pc:sldMk cId="4261421078" sldId="373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4219086607" sldId="378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822071958" sldId="379"/>
        </pc:sldMkLst>
      </pc:sldChg>
      <pc:sldChg chg="addSp delSp modSp mod">
        <pc:chgData name="Anton Kötsche" userId="367cddc9f3ad257d" providerId="LiveId" clId="{B4376B3E-E6FC-40EC-A886-E03A91E22DF8}" dt="2023-10-31T17:02:55.180" v="949" actId="21"/>
        <pc:sldMkLst>
          <pc:docMk/>
          <pc:sldMk cId="638765751" sldId="382"/>
        </pc:sldMkLst>
        <pc:spChg chg="add mod">
          <ac:chgData name="Anton Kötsche" userId="367cddc9f3ad257d" providerId="LiveId" clId="{B4376B3E-E6FC-40EC-A886-E03A91E22DF8}" dt="2023-10-31T13:33:33.860" v="127" actId="20577"/>
          <ac:spMkLst>
            <pc:docMk/>
            <pc:sldMk cId="638765751" sldId="382"/>
            <ac:spMk id="2" creationId="{F8E9AF19-F382-D6F4-1A53-8D681C19678E}"/>
          </ac:spMkLst>
        </pc:spChg>
        <pc:spChg chg="add mod">
          <ac:chgData name="Anton Kötsche" userId="367cddc9f3ad257d" providerId="LiveId" clId="{B4376B3E-E6FC-40EC-A886-E03A91E22DF8}" dt="2023-10-31T13:33:51.388" v="133" actId="1076"/>
          <ac:spMkLst>
            <pc:docMk/>
            <pc:sldMk cId="638765751" sldId="382"/>
            <ac:spMk id="7" creationId="{41F0E8C4-B6F2-2517-72F7-585D11E990E8}"/>
          </ac:spMkLst>
        </pc:spChg>
        <pc:spChg chg="del">
          <ac:chgData name="Anton Kötsche" userId="367cddc9f3ad257d" providerId="LiveId" clId="{B4376B3E-E6FC-40EC-A886-E03A91E22DF8}" dt="2023-10-31T13:33:17.146" v="102" actId="478"/>
          <ac:spMkLst>
            <pc:docMk/>
            <pc:sldMk cId="638765751" sldId="382"/>
            <ac:spMk id="9" creationId="{BCF4D824-EE90-7672-B84B-96FE9D4CDE78}"/>
          </ac:spMkLst>
        </pc:spChg>
        <pc:spChg chg="add mod">
          <ac:chgData name="Anton Kötsche" userId="367cddc9f3ad257d" providerId="LiveId" clId="{B4376B3E-E6FC-40EC-A886-E03A91E22DF8}" dt="2023-10-31T13:34:01.907" v="141" actId="1076"/>
          <ac:spMkLst>
            <pc:docMk/>
            <pc:sldMk cId="638765751" sldId="382"/>
            <ac:spMk id="11" creationId="{141A93DD-1CE7-C31B-C745-7860F8C8F2B8}"/>
          </ac:spMkLst>
        </pc:spChg>
        <pc:spChg chg="add mod">
          <ac:chgData name="Anton Kötsche" userId="367cddc9f3ad257d" providerId="LiveId" clId="{B4376B3E-E6FC-40EC-A886-E03A91E22DF8}" dt="2023-10-31T13:34:14.812" v="143" actId="1076"/>
          <ac:spMkLst>
            <pc:docMk/>
            <pc:sldMk cId="638765751" sldId="382"/>
            <ac:spMk id="12" creationId="{6C746A03-7497-8425-F183-6709D7EC2B48}"/>
          </ac:spMkLst>
        </pc:spChg>
        <pc:spChg chg="add mod">
          <ac:chgData name="Anton Kötsche" userId="367cddc9f3ad257d" providerId="LiveId" clId="{B4376B3E-E6FC-40EC-A886-E03A91E22DF8}" dt="2023-10-31T13:34:58.980" v="149" actId="1076"/>
          <ac:spMkLst>
            <pc:docMk/>
            <pc:sldMk cId="638765751" sldId="382"/>
            <ac:spMk id="17" creationId="{F4D61F2C-8FEE-D572-313C-0EB324B8874A}"/>
          </ac:spMkLst>
        </pc:spChg>
        <pc:picChg chg="add del mod">
          <ac:chgData name="Anton Kötsche" userId="367cddc9f3ad257d" providerId="LiveId" clId="{B4376B3E-E6FC-40EC-A886-E03A91E22DF8}" dt="2023-10-31T17:02:55.180" v="949" actId="21"/>
          <ac:picMkLst>
            <pc:docMk/>
            <pc:sldMk cId="638765751" sldId="382"/>
            <ac:picMk id="19" creationId="{C1760E7D-7876-F59B-F90D-84D193D5F90B}"/>
          </ac:picMkLst>
        </pc:picChg>
        <pc:cxnChg chg="add">
          <ac:chgData name="Anton Kötsche" userId="367cddc9f3ad257d" providerId="LiveId" clId="{B4376B3E-E6FC-40EC-A886-E03A91E22DF8}" dt="2023-10-31T13:34:39.105" v="144" actId="11529"/>
          <ac:cxnSpMkLst>
            <pc:docMk/>
            <pc:sldMk cId="638765751" sldId="382"/>
            <ac:cxnSpMk id="14" creationId="{60CF5A0B-E511-2BE3-B1E8-0FB85D3A1D9F}"/>
          </ac:cxnSpMkLst>
        </pc:cxnChg>
        <pc:cxnChg chg="add del">
          <ac:chgData name="Anton Kötsche" userId="367cddc9f3ad257d" providerId="LiveId" clId="{B4376B3E-E6FC-40EC-A886-E03A91E22DF8}" dt="2023-10-31T13:34:49.069" v="146" actId="478"/>
          <ac:cxnSpMkLst>
            <pc:docMk/>
            <pc:sldMk cId="638765751" sldId="382"/>
            <ac:cxnSpMk id="16" creationId="{B0F4923E-D8C9-1170-0FA5-F739A397BBC6}"/>
          </ac:cxnSpMkLst>
        </pc:cxnChg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839395374" sldId="383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953700331" sldId="384"/>
        </pc:sldMkLst>
      </pc:sldChg>
      <pc:sldChg chg="addSp delSp modSp mod">
        <pc:chgData name="Anton Kötsche" userId="367cddc9f3ad257d" providerId="LiveId" clId="{B4376B3E-E6FC-40EC-A886-E03A91E22DF8}" dt="2023-10-31T17:46:24.885" v="1010" actId="1076"/>
        <pc:sldMkLst>
          <pc:docMk/>
          <pc:sldMk cId="4289311109" sldId="385"/>
        </pc:sldMkLst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4" creationId="{868A62FA-2228-5797-2915-5C1C009B603B}"/>
          </ac:spMkLst>
        </pc:spChg>
        <pc:spChg chg="mod">
          <ac:chgData name="Anton Kötsche" userId="367cddc9f3ad257d" providerId="LiveId" clId="{B4376B3E-E6FC-40EC-A886-E03A91E22DF8}" dt="2023-10-31T17:45:23.228" v="989" actId="1076"/>
          <ac:spMkLst>
            <pc:docMk/>
            <pc:sldMk cId="4289311109" sldId="385"/>
            <ac:spMk id="5" creationId="{468136DE-0B39-344F-4FEF-6DF417261126}"/>
          </ac:spMkLst>
        </pc:spChg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6" creationId="{0BAD3106-CB27-7E8B-ED21-004BE8D6E45E}"/>
          </ac:spMkLst>
        </pc:spChg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8" creationId="{5315E20D-7EB6-FC21-297C-88490B62A4D5}"/>
          </ac:spMkLst>
        </pc:spChg>
        <pc:spChg chg="mod">
          <ac:chgData name="Anton Kötsche" userId="367cddc9f3ad257d" providerId="LiveId" clId="{B4376B3E-E6FC-40EC-A886-E03A91E22DF8}" dt="2023-10-31T17:46:24.885" v="1010" actId="1076"/>
          <ac:spMkLst>
            <pc:docMk/>
            <pc:sldMk cId="4289311109" sldId="385"/>
            <ac:spMk id="9" creationId="{D30F254B-44A3-3031-84EA-FA33C1DDA201}"/>
          </ac:spMkLst>
        </pc:spChg>
        <pc:spChg chg="del">
          <ac:chgData name="Anton Kötsche" userId="367cddc9f3ad257d" providerId="LiveId" clId="{B4376B3E-E6FC-40EC-A886-E03A91E22DF8}" dt="2023-10-31T17:45:11.301" v="987" actId="478"/>
          <ac:spMkLst>
            <pc:docMk/>
            <pc:sldMk cId="4289311109" sldId="385"/>
            <ac:spMk id="10" creationId="{18CD3E78-6F54-890E-C35C-69F5EC4E881B}"/>
          </ac:spMkLst>
        </pc:spChg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11" creationId="{FCB8F046-46F8-2658-44CE-72223E24D150}"/>
          </ac:spMkLst>
        </pc:spChg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12" creationId="{95C34B7F-A57C-D8A5-5152-FAC4582F3C00}"/>
          </ac:spMkLst>
        </pc:spChg>
        <pc:spChg chg="mod">
          <ac:chgData name="Anton Kötsche" userId="367cddc9f3ad257d" providerId="LiveId" clId="{B4376B3E-E6FC-40EC-A886-E03A91E22DF8}" dt="2023-10-31T17:45:27.516" v="990" actId="1076"/>
          <ac:spMkLst>
            <pc:docMk/>
            <pc:sldMk cId="4289311109" sldId="385"/>
            <ac:spMk id="13" creationId="{834B5851-E08D-0CFD-685E-395D62138F49}"/>
          </ac:spMkLst>
        </pc:spChg>
        <pc:spChg chg="add mod">
          <ac:chgData name="Anton Kötsche" userId="367cddc9f3ad257d" providerId="LiveId" clId="{B4376B3E-E6FC-40EC-A886-E03A91E22DF8}" dt="2023-10-31T17:45:11.516" v="988"/>
          <ac:spMkLst>
            <pc:docMk/>
            <pc:sldMk cId="4289311109" sldId="385"/>
            <ac:spMk id="14" creationId="{3DD17FD6-DA50-1604-7060-9D39A28444B8}"/>
          </ac:spMkLst>
        </pc:spChg>
        <pc:picChg chg="mod">
          <ac:chgData name="Anton Kötsche" userId="367cddc9f3ad257d" providerId="LiveId" clId="{B4376B3E-E6FC-40EC-A886-E03A91E22DF8}" dt="2023-10-31T17:45:27.516" v="990" actId="1076"/>
          <ac:picMkLst>
            <pc:docMk/>
            <pc:sldMk cId="4289311109" sldId="385"/>
            <ac:picMk id="2" creationId="{8181482B-FB5F-321D-98A5-E0BFF90FD9E5}"/>
          </ac:picMkLst>
        </pc:picChg>
        <pc:picChg chg="mod">
          <ac:chgData name="Anton Kötsche" userId="367cddc9f3ad257d" providerId="LiveId" clId="{B4376B3E-E6FC-40EC-A886-E03A91E22DF8}" dt="2023-10-31T17:45:27.516" v="990" actId="1076"/>
          <ac:picMkLst>
            <pc:docMk/>
            <pc:sldMk cId="4289311109" sldId="385"/>
            <ac:picMk id="3" creationId="{F11AF7FC-69D5-584C-95E6-15D60B1AB7C4}"/>
          </ac:picMkLst>
        </pc:picChg>
        <pc:picChg chg="mod">
          <ac:chgData name="Anton Kötsche" userId="367cddc9f3ad257d" providerId="LiveId" clId="{B4376B3E-E6FC-40EC-A886-E03A91E22DF8}" dt="2023-10-31T17:45:27.516" v="990" actId="1076"/>
          <ac:picMkLst>
            <pc:docMk/>
            <pc:sldMk cId="4289311109" sldId="385"/>
            <ac:picMk id="7" creationId="{505EEB63-8F9F-B51D-83A3-EF0E6EA6303C}"/>
          </ac:picMkLst>
        </pc:picChg>
        <pc:cxnChg chg="mod">
          <ac:chgData name="Anton Kötsche" userId="367cddc9f3ad257d" providerId="LiveId" clId="{B4376B3E-E6FC-40EC-A886-E03A91E22DF8}" dt="2023-10-31T17:45:27.516" v="990" actId="1076"/>
          <ac:cxnSpMkLst>
            <pc:docMk/>
            <pc:sldMk cId="4289311109" sldId="385"/>
            <ac:cxnSpMk id="15" creationId="{740F402D-337C-07FA-5131-27C0B8E13184}"/>
          </ac:cxnSpMkLst>
        </pc:cxnChg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944204801" sldId="387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708921823" sldId="389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781081692" sldId="390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514606260" sldId="391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3580051169" sldId="392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2741937576" sldId="394"/>
        </pc:sldMkLst>
      </pc:sldChg>
      <pc:sldChg chg="add">
        <pc:chgData name="Anton Kötsche" userId="367cddc9f3ad257d" providerId="LiveId" clId="{B4376B3E-E6FC-40EC-A886-E03A91E22DF8}" dt="2023-10-31T17:48:19.764" v="1012"/>
        <pc:sldMkLst>
          <pc:docMk/>
          <pc:sldMk cId="203169550" sldId="395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1991255293" sldId="396"/>
        </pc:sldMkLst>
      </pc:sldChg>
      <pc:sldChg chg="del">
        <pc:chgData name="Anton Kötsche" userId="367cddc9f3ad257d" providerId="LiveId" clId="{B4376B3E-E6FC-40EC-A886-E03A91E22DF8}" dt="2023-10-31T13:31:44.119" v="61" actId="47"/>
        <pc:sldMkLst>
          <pc:docMk/>
          <pc:sldMk cId="4286780908" sldId="397"/>
        </pc:sldMkLst>
      </pc:sldChg>
      <pc:sldChg chg="del">
        <pc:chgData name="Anton Kötsche" userId="367cddc9f3ad257d" providerId="LiveId" clId="{B4376B3E-E6FC-40EC-A886-E03A91E22DF8}" dt="2023-10-31T16:56:59.723" v="935" actId="47"/>
        <pc:sldMkLst>
          <pc:docMk/>
          <pc:sldMk cId="142578097" sldId="398"/>
        </pc:sldMkLst>
      </pc:sldChg>
      <pc:sldChg chg="modSp add mod">
        <pc:chgData name="Anton Kötsche" userId="367cddc9f3ad257d" providerId="LiveId" clId="{B4376B3E-E6FC-40EC-A886-E03A91E22DF8}" dt="2023-10-31T16:35:06.709" v="170" actId="1076"/>
        <pc:sldMkLst>
          <pc:docMk/>
          <pc:sldMk cId="2929354585" sldId="399"/>
        </pc:sldMkLst>
        <pc:spChg chg="mod">
          <ac:chgData name="Anton Kötsche" userId="367cddc9f3ad257d" providerId="LiveId" clId="{B4376B3E-E6FC-40EC-A886-E03A91E22DF8}" dt="2023-10-31T16:35:06.709" v="170" actId="1076"/>
          <ac:spMkLst>
            <pc:docMk/>
            <pc:sldMk cId="2929354585" sldId="399"/>
            <ac:spMk id="6" creationId="{39374E62-6E99-E8DD-079B-9945F51D7B63}"/>
          </ac:spMkLst>
        </pc:spChg>
      </pc:sldChg>
      <pc:sldChg chg="addSp delSp modSp add mod">
        <pc:chgData name="Anton Kötsche" userId="367cddc9f3ad257d" providerId="LiveId" clId="{B4376B3E-E6FC-40EC-A886-E03A91E22DF8}" dt="2023-10-31T18:21:46.689" v="1013" actId="20577"/>
        <pc:sldMkLst>
          <pc:docMk/>
          <pc:sldMk cId="3039830415" sldId="400"/>
        </pc:sldMkLst>
        <pc:spChg chg="mod">
          <ac:chgData name="Anton Kötsche" userId="367cddc9f3ad257d" providerId="LiveId" clId="{B4376B3E-E6FC-40EC-A886-E03A91E22DF8}" dt="2023-10-31T16:36:12.757" v="197" actId="20577"/>
          <ac:spMkLst>
            <pc:docMk/>
            <pc:sldMk cId="3039830415" sldId="400"/>
            <ac:spMk id="3" creationId="{EF43FEAB-BCFE-A8B0-A53F-B0E159D6644A}"/>
          </ac:spMkLst>
        </pc:spChg>
        <pc:spChg chg="del">
          <ac:chgData name="Anton Kötsche" userId="367cddc9f3ad257d" providerId="LiveId" clId="{B4376B3E-E6FC-40EC-A886-E03A91E22DF8}" dt="2023-10-31T16:36:17.680" v="199" actId="478"/>
          <ac:spMkLst>
            <pc:docMk/>
            <pc:sldMk cId="3039830415" sldId="400"/>
            <ac:spMk id="4" creationId="{D8DFEC79-5CA1-9E26-3DBE-ECEA5AB9E930}"/>
          </ac:spMkLst>
        </pc:spChg>
        <pc:spChg chg="mod">
          <ac:chgData name="Anton Kötsche" userId="367cddc9f3ad257d" providerId="LiveId" clId="{B4376B3E-E6FC-40EC-A886-E03A91E22DF8}" dt="2023-10-31T18:21:46.689" v="1013" actId="20577"/>
          <ac:spMkLst>
            <pc:docMk/>
            <pc:sldMk cId="3039830415" sldId="400"/>
            <ac:spMk id="6" creationId="{77CEA0E4-C36B-B036-7C70-C9992F47700C}"/>
          </ac:spMkLst>
        </pc:spChg>
        <pc:spChg chg="del">
          <ac:chgData name="Anton Kötsche" userId="367cddc9f3ad257d" providerId="LiveId" clId="{B4376B3E-E6FC-40EC-A886-E03A91E22DF8}" dt="2023-10-31T16:35:53.138" v="174" actId="478"/>
          <ac:spMkLst>
            <pc:docMk/>
            <pc:sldMk cId="3039830415" sldId="400"/>
            <ac:spMk id="9" creationId="{22081685-C113-225B-D905-191C59C78175}"/>
          </ac:spMkLst>
        </pc:spChg>
        <pc:spChg chg="add mod">
          <ac:chgData name="Anton Kötsche" userId="367cddc9f3ad257d" providerId="LiveId" clId="{B4376B3E-E6FC-40EC-A886-E03A91E22DF8}" dt="2023-10-31T16:39:37.202" v="360" actId="20577"/>
          <ac:spMkLst>
            <pc:docMk/>
            <pc:sldMk cId="3039830415" sldId="400"/>
            <ac:spMk id="11" creationId="{4C50BD7B-89D4-C1CD-5182-B33F256D60EB}"/>
          </ac:spMkLst>
        </pc:spChg>
        <pc:spChg chg="del">
          <ac:chgData name="Anton Kötsche" userId="367cddc9f3ad257d" providerId="LiveId" clId="{B4376B3E-E6FC-40EC-A886-E03A91E22DF8}" dt="2023-10-31T16:36:15.723" v="198" actId="478"/>
          <ac:spMkLst>
            <pc:docMk/>
            <pc:sldMk cId="3039830415" sldId="400"/>
            <ac:spMk id="13" creationId="{E93FCC10-B099-C61C-7745-099595E51991}"/>
          </ac:spMkLst>
        </pc:spChg>
        <pc:spChg chg="del">
          <ac:chgData name="Anton Kötsche" userId="367cddc9f3ad257d" providerId="LiveId" clId="{B4376B3E-E6FC-40EC-A886-E03A91E22DF8}" dt="2023-10-31T16:35:58.504" v="178" actId="478"/>
          <ac:spMkLst>
            <pc:docMk/>
            <pc:sldMk cId="3039830415" sldId="400"/>
            <ac:spMk id="14" creationId="{27CCB7B8-C049-B206-676A-A164E8F1889F}"/>
          </ac:spMkLst>
        </pc:spChg>
        <pc:picChg chg="del">
          <ac:chgData name="Anton Kötsche" userId="367cddc9f3ad257d" providerId="LiveId" clId="{B4376B3E-E6FC-40EC-A886-E03A91E22DF8}" dt="2023-10-31T16:35:57.319" v="177" actId="478"/>
          <ac:picMkLst>
            <pc:docMk/>
            <pc:sldMk cId="3039830415" sldId="400"/>
            <ac:picMk id="7" creationId="{69B1667F-1052-0622-580F-4B475ADFF6B3}"/>
          </ac:picMkLst>
        </pc:picChg>
        <pc:picChg chg="del">
          <ac:chgData name="Anton Kötsche" userId="367cddc9f3ad257d" providerId="LiveId" clId="{B4376B3E-E6FC-40EC-A886-E03A91E22DF8}" dt="2023-10-31T16:35:55.609" v="175" actId="478"/>
          <ac:picMkLst>
            <pc:docMk/>
            <pc:sldMk cId="3039830415" sldId="400"/>
            <ac:picMk id="8" creationId="{4DC00825-0F0F-8FCD-C812-C1DAC63CA496}"/>
          </ac:picMkLst>
        </pc:picChg>
        <pc:picChg chg="add mod">
          <ac:chgData name="Anton Kötsche" userId="367cddc9f3ad257d" providerId="LiveId" clId="{B4376B3E-E6FC-40EC-A886-E03A91E22DF8}" dt="2023-10-31T16:38:16.361" v="208" actId="1076"/>
          <ac:picMkLst>
            <pc:docMk/>
            <pc:sldMk cId="3039830415" sldId="400"/>
            <ac:picMk id="10" creationId="{2170DB11-BCA1-5E65-1BE4-F1A9014A7860}"/>
          </ac:picMkLst>
        </pc:picChg>
      </pc:sldChg>
      <pc:sldChg chg="addSp delSp modSp add mod">
        <pc:chgData name="Anton Kötsche" userId="367cddc9f3ad257d" providerId="LiveId" clId="{B4376B3E-E6FC-40EC-A886-E03A91E22DF8}" dt="2023-10-31T16:41:01.776" v="387" actId="1076"/>
        <pc:sldMkLst>
          <pc:docMk/>
          <pc:sldMk cId="3736314745" sldId="401"/>
        </pc:sldMkLst>
        <pc:spChg chg="mod">
          <ac:chgData name="Anton Kötsche" userId="367cddc9f3ad257d" providerId="LiveId" clId="{B4376B3E-E6FC-40EC-A886-E03A91E22DF8}" dt="2023-10-31T16:41:01.776" v="387" actId="1076"/>
          <ac:spMkLst>
            <pc:docMk/>
            <pc:sldMk cId="3736314745" sldId="401"/>
            <ac:spMk id="11" creationId="{4C50BD7B-89D4-C1CD-5182-B33F256D60EB}"/>
          </ac:spMkLst>
        </pc:spChg>
        <pc:picChg chg="add mod">
          <ac:chgData name="Anton Kötsche" userId="367cddc9f3ad257d" providerId="LiveId" clId="{B4376B3E-E6FC-40EC-A886-E03A91E22DF8}" dt="2023-10-31T16:40:59.867" v="386" actId="1076"/>
          <ac:picMkLst>
            <pc:docMk/>
            <pc:sldMk cId="3736314745" sldId="401"/>
            <ac:picMk id="4" creationId="{46D94217-016C-A6E0-E623-D8E79F9BA6D5}"/>
          </ac:picMkLst>
        </pc:picChg>
        <pc:picChg chg="del">
          <ac:chgData name="Anton Kötsche" userId="367cddc9f3ad257d" providerId="LiveId" clId="{B4376B3E-E6FC-40EC-A886-E03A91E22DF8}" dt="2023-10-31T16:39:49.936" v="362" actId="478"/>
          <ac:picMkLst>
            <pc:docMk/>
            <pc:sldMk cId="3736314745" sldId="401"/>
            <ac:picMk id="10" creationId="{2170DB11-BCA1-5E65-1BE4-F1A9014A7860}"/>
          </ac:picMkLst>
        </pc:picChg>
      </pc:sldChg>
      <pc:sldChg chg="addSp delSp modSp add mod">
        <pc:chgData name="Anton Kötsche" userId="367cddc9f3ad257d" providerId="LiveId" clId="{B4376B3E-E6FC-40EC-A886-E03A91E22DF8}" dt="2023-10-31T17:47:02.697" v="1011" actId="20577"/>
        <pc:sldMkLst>
          <pc:docMk/>
          <pc:sldMk cId="608312114" sldId="402"/>
        </pc:sldMkLst>
        <pc:spChg chg="mod">
          <ac:chgData name="Anton Kötsche" userId="367cddc9f3ad257d" providerId="LiveId" clId="{B4376B3E-E6FC-40EC-A886-E03A91E22DF8}" dt="2023-10-31T16:45:23.693" v="730" actId="20577"/>
          <ac:spMkLst>
            <pc:docMk/>
            <pc:sldMk cId="608312114" sldId="402"/>
            <ac:spMk id="6" creationId="{77CEA0E4-C36B-B036-7C70-C9992F47700C}"/>
          </ac:spMkLst>
        </pc:spChg>
        <pc:spChg chg="add mod">
          <ac:chgData name="Anton Kötsche" userId="367cddc9f3ad257d" providerId="LiveId" clId="{B4376B3E-E6FC-40EC-A886-E03A91E22DF8}" dt="2023-10-31T17:47:02.697" v="1011" actId="20577"/>
          <ac:spMkLst>
            <pc:docMk/>
            <pc:sldMk cId="608312114" sldId="402"/>
            <ac:spMk id="8" creationId="{286EE083-4397-BE04-78BC-82151FFAF8FA}"/>
          </ac:spMkLst>
        </pc:spChg>
        <pc:spChg chg="del">
          <ac:chgData name="Anton Kötsche" userId="367cddc9f3ad257d" providerId="LiveId" clId="{B4376B3E-E6FC-40EC-A886-E03A91E22DF8}" dt="2023-10-31T16:41:14.077" v="390" actId="478"/>
          <ac:spMkLst>
            <pc:docMk/>
            <pc:sldMk cId="608312114" sldId="402"/>
            <ac:spMk id="11" creationId="{4C50BD7B-89D4-C1CD-5182-B33F256D60EB}"/>
          </ac:spMkLst>
        </pc:spChg>
        <pc:picChg chg="del">
          <ac:chgData name="Anton Kötsche" userId="367cddc9f3ad257d" providerId="LiveId" clId="{B4376B3E-E6FC-40EC-A886-E03A91E22DF8}" dt="2023-10-31T16:41:12.857" v="389" actId="478"/>
          <ac:picMkLst>
            <pc:docMk/>
            <pc:sldMk cId="608312114" sldId="402"/>
            <ac:picMk id="4" creationId="{46D94217-016C-A6E0-E623-D8E79F9BA6D5}"/>
          </ac:picMkLst>
        </pc:picChg>
        <pc:picChg chg="add mod modCrop">
          <ac:chgData name="Anton Kötsche" userId="367cddc9f3ad257d" providerId="LiveId" clId="{B4376B3E-E6FC-40EC-A886-E03A91E22DF8}" dt="2023-10-31T16:41:57.879" v="401" actId="1076"/>
          <ac:picMkLst>
            <pc:docMk/>
            <pc:sldMk cId="608312114" sldId="402"/>
            <ac:picMk id="7" creationId="{07376EE1-CCB2-9A3B-BC10-F759D79F15F4}"/>
          </ac:picMkLst>
        </pc:picChg>
      </pc:sldChg>
      <pc:sldChg chg="addSp delSp modSp add mod">
        <pc:chgData name="Anton Kötsche" userId="367cddc9f3ad257d" providerId="LiveId" clId="{B4376B3E-E6FC-40EC-A886-E03A91E22DF8}" dt="2023-10-31T16:54:39.896" v="907" actId="20577"/>
        <pc:sldMkLst>
          <pc:docMk/>
          <pc:sldMk cId="1687296587" sldId="403"/>
        </pc:sldMkLst>
        <pc:spChg chg="mod">
          <ac:chgData name="Anton Kötsche" userId="367cddc9f3ad257d" providerId="LiveId" clId="{B4376B3E-E6FC-40EC-A886-E03A91E22DF8}" dt="2023-10-31T16:54:39.896" v="907" actId="20577"/>
          <ac:spMkLst>
            <pc:docMk/>
            <pc:sldMk cId="1687296587" sldId="403"/>
            <ac:spMk id="6" creationId="{77CEA0E4-C36B-B036-7C70-C9992F47700C}"/>
          </ac:spMkLst>
        </pc:spChg>
        <pc:spChg chg="mod">
          <ac:chgData name="Anton Kötsche" userId="367cddc9f3ad257d" providerId="LiveId" clId="{B4376B3E-E6FC-40EC-A886-E03A91E22DF8}" dt="2023-10-31T16:51:20.238" v="898" actId="20577"/>
          <ac:spMkLst>
            <pc:docMk/>
            <pc:sldMk cId="1687296587" sldId="403"/>
            <ac:spMk id="8" creationId="{286EE083-4397-BE04-78BC-82151FFAF8FA}"/>
          </ac:spMkLst>
        </pc:spChg>
        <pc:picChg chg="add mod">
          <ac:chgData name="Anton Kötsche" userId="367cddc9f3ad257d" providerId="LiveId" clId="{B4376B3E-E6FC-40EC-A886-E03A91E22DF8}" dt="2023-10-31T16:50:55.664" v="829" actId="14826"/>
          <ac:picMkLst>
            <pc:docMk/>
            <pc:sldMk cId="1687296587" sldId="403"/>
            <ac:picMk id="4" creationId="{E1030F2C-8CDB-59FB-BD6D-3B0CB702DADD}"/>
          </ac:picMkLst>
        </pc:picChg>
        <pc:picChg chg="del">
          <ac:chgData name="Anton Kötsche" userId="367cddc9f3ad257d" providerId="LiveId" clId="{B4376B3E-E6FC-40EC-A886-E03A91E22DF8}" dt="2023-10-31T16:46:01.401" v="732" actId="478"/>
          <ac:picMkLst>
            <pc:docMk/>
            <pc:sldMk cId="1687296587" sldId="403"/>
            <ac:picMk id="7" creationId="{07376EE1-CCB2-9A3B-BC10-F759D79F15F4}"/>
          </ac:picMkLst>
        </pc:picChg>
      </pc:sldChg>
      <pc:sldChg chg="addSp delSp modSp add mod">
        <pc:chgData name="Anton Kötsche" userId="367cddc9f3ad257d" providerId="LiveId" clId="{B4376B3E-E6FC-40EC-A886-E03A91E22DF8}" dt="2023-10-31T16:57:05.683" v="945" actId="20577"/>
        <pc:sldMkLst>
          <pc:docMk/>
          <pc:sldMk cId="799805766" sldId="404"/>
        </pc:sldMkLst>
        <pc:spChg chg="mod">
          <ac:chgData name="Anton Kötsche" userId="367cddc9f3ad257d" providerId="LiveId" clId="{B4376B3E-E6FC-40EC-A886-E03A91E22DF8}" dt="2023-10-31T16:57:05.683" v="945" actId="20577"/>
          <ac:spMkLst>
            <pc:docMk/>
            <pc:sldMk cId="799805766" sldId="404"/>
            <ac:spMk id="3" creationId="{EF43FEAB-BCFE-A8B0-A53F-B0E159D6644A}"/>
          </ac:spMkLst>
        </pc:spChg>
        <pc:spChg chg="mod">
          <ac:chgData name="Anton Kötsche" userId="367cddc9f3ad257d" providerId="LiveId" clId="{B4376B3E-E6FC-40EC-A886-E03A91E22DF8}" dt="2023-10-31T16:54:47.207" v="908" actId="20577"/>
          <ac:spMkLst>
            <pc:docMk/>
            <pc:sldMk cId="799805766" sldId="404"/>
            <ac:spMk id="6" creationId="{77CEA0E4-C36B-B036-7C70-C9992F47700C}"/>
          </ac:spMkLst>
        </pc:spChg>
        <pc:spChg chg="del">
          <ac:chgData name="Anton Kötsche" userId="367cddc9f3ad257d" providerId="LiveId" clId="{B4376B3E-E6FC-40EC-A886-E03A91E22DF8}" dt="2023-10-31T16:54:56.663" v="911" actId="478"/>
          <ac:spMkLst>
            <pc:docMk/>
            <pc:sldMk cId="799805766" sldId="404"/>
            <ac:spMk id="8" creationId="{286EE083-4397-BE04-78BC-82151FFAF8FA}"/>
          </ac:spMkLst>
        </pc:spChg>
        <pc:spChg chg="add mod">
          <ac:chgData name="Anton Kötsche" userId="367cddc9f3ad257d" providerId="LiveId" clId="{B4376B3E-E6FC-40EC-A886-E03A91E22DF8}" dt="2023-10-31T16:55:10.418" v="920" actId="20577"/>
          <ac:spMkLst>
            <pc:docMk/>
            <pc:sldMk cId="799805766" sldId="404"/>
            <ac:spMk id="9" creationId="{6191B177-D194-8733-79C6-9CD5490CE06A}"/>
          </ac:spMkLst>
        </pc:spChg>
        <pc:picChg chg="del">
          <ac:chgData name="Anton Kötsche" userId="367cddc9f3ad257d" providerId="LiveId" clId="{B4376B3E-E6FC-40EC-A886-E03A91E22DF8}" dt="2023-10-31T16:54:34.166" v="900" actId="478"/>
          <ac:picMkLst>
            <pc:docMk/>
            <pc:sldMk cId="799805766" sldId="404"/>
            <ac:picMk id="4" creationId="{E1030F2C-8CDB-59FB-BD6D-3B0CB702DADD}"/>
          </ac:picMkLst>
        </pc:picChg>
        <pc:picChg chg="add mod">
          <ac:chgData name="Anton Kötsche" userId="367cddc9f3ad257d" providerId="LiveId" clId="{B4376B3E-E6FC-40EC-A886-E03A91E22DF8}" dt="2023-10-31T16:55:02.796" v="914" actId="1076"/>
          <ac:picMkLst>
            <pc:docMk/>
            <pc:sldMk cId="799805766" sldId="404"/>
            <ac:picMk id="7" creationId="{BE119B31-9D62-0F6E-4BEC-A37B7CE4BB0D}"/>
          </ac:picMkLst>
        </pc:picChg>
      </pc:sldChg>
      <pc:sldChg chg="modSp add mod">
        <pc:chgData name="Anton Kötsche" userId="367cddc9f3ad257d" providerId="LiveId" clId="{B4376B3E-E6FC-40EC-A886-E03A91E22DF8}" dt="2023-10-31T16:57:10.309" v="946"/>
        <pc:sldMkLst>
          <pc:docMk/>
          <pc:sldMk cId="3609157295" sldId="405"/>
        </pc:sldMkLst>
        <pc:spChg chg="mod">
          <ac:chgData name="Anton Kötsche" userId="367cddc9f3ad257d" providerId="LiveId" clId="{B4376B3E-E6FC-40EC-A886-E03A91E22DF8}" dt="2023-10-31T16:57:10.309" v="946"/>
          <ac:spMkLst>
            <pc:docMk/>
            <pc:sldMk cId="3609157295" sldId="405"/>
            <ac:spMk id="3" creationId="{EF43FEAB-BCFE-A8B0-A53F-B0E159D6644A}"/>
          </ac:spMkLst>
        </pc:spChg>
        <pc:spChg chg="mod">
          <ac:chgData name="Anton Kötsche" userId="367cddc9f3ad257d" providerId="LiveId" clId="{B4376B3E-E6FC-40EC-A886-E03A91E22DF8}" dt="2023-10-31T16:55:37.185" v="926" actId="20577"/>
          <ac:spMkLst>
            <pc:docMk/>
            <pc:sldMk cId="3609157295" sldId="405"/>
            <ac:spMk id="9" creationId="{6191B177-D194-8733-79C6-9CD5490CE06A}"/>
          </ac:spMkLst>
        </pc:spChg>
        <pc:picChg chg="mod">
          <ac:chgData name="Anton Kötsche" userId="367cddc9f3ad257d" providerId="LiveId" clId="{B4376B3E-E6FC-40EC-A886-E03A91E22DF8}" dt="2023-10-31T16:55:33.653" v="923" actId="14826"/>
          <ac:picMkLst>
            <pc:docMk/>
            <pc:sldMk cId="3609157295" sldId="405"/>
            <ac:picMk id="7" creationId="{BE119B31-9D62-0F6E-4BEC-A37B7CE4BB0D}"/>
          </ac:picMkLst>
        </pc:picChg>
      </pc:sldChg>
      <pc:sldChg chg="modSp add mod">
        <pc:chgData name="Anton Kötsche" userId="367cddc9f3ad257d" providerId="LiveId" clId="{B4376B3E-E6FC-40EC-A886-E03A91E22DF8}" dt="2023-10-31T16:57:12.622" v="947"/>
        <pc:sldMkLst>
          <pc:docMk/>
          <pc:sldMk cId="1333501104" sldId="406"/>
        </pc:sldMkLst>
        <pc:spChg chg="mod">
          <ac:chgData name="Anton Kötsche" userId="367cddc9f3ad257d" providerId="LiveId" clId="{B4376B3E-E6FC-40EC-A886-E03A91E22DF8}" dt="2023-10-31T16:57:12.622" v="947"/>
          <ac:spMkLst>
            <pc:docMk/>
            <pc:sldMk cId="1333501104" sldId="406"/>
            <ac:spMk id="3" creationId="{EF43FEAB-BCFE-A8B0-A53F-B0E159D6644A}"/>
          </ac:spMkLst>
        </pc:spChg>
        <pc:spChg chg="mod">
          <ac:chgData name="Anton Kötsche" userId="367cddc9f3ad257d" providerId="LiveId" clId="{B4376B3E-E6FC-40EC-A886-E03A91E22DF8}" dt="2023-10-31T16:55:53.536" v="933" actId="20577"/>
          <ac:spMkLst>
            <pc:docMk/>
            <pc:sldMk cId="1333501104" sldId="406"/>
            <ac:spMk id="9" creationId="{6191B177-D194-8733-79C6-9CD5490CE06A}"/>
          </ac:spMkLst>
        </pc:spChg>
        <pc:picChg chg="mod">
          <ac:chgData name="Anton Kötsche" userId="367cddc9f3ad257d" providerId="LiveId" clId="{B4376B3E-E6FC-40EC-A886-E03A91E22DF8}" dt="2023-10-31T16:56:03.078" v="934" actId="14826"/>
          <ac:picMkLst>
            <pc:docMk/>
            <pc:sldMk cId="1333501104" sldId="406"/>
            <ac:picMk id="7" creationId="{BE119B31-9D62-0F6E-4BEC-A37B7CE4BB0D}"/>
          </ac:picMkLst>
        </pc:picChg>
      </pc:sldChg>
      <pc:sldChg chg="addSp delSp modSp add mod">
        <pc:chgData name="Anton Kötsche" userId="367cddc9f3ad257d" providerId="LiveId" clId="{B4376B3E-E6FC-40EC-A886-E03A91E22DF8}" dt="2023-10-31T17:44:55.235" v="986" actId="20577"/>
        <pc:sldMkLst>
          <pc:docMk/>
          <pc:sldMk cId="2116004135" sldId="407"/>
        </pc:sldMkLst>
        <pc:spChg chg="mod">
          <ac:chgData name="Anton Kötsche" userId="367cddc9f3ad257d" providerId="LiveId" clId="{B4376B3E-E6FC-40EC-A886-E03A91E22DF8}" dt="2023-10-31T17:44:55.235" v="986" actId="20577"/>
          <ac:spMkLst>
            <pc:docMk/>
            <pc:sldMk cId="2116004135" sldId="407"/>
            <ac:spMk id="9" creationId="{6191B177-D194-8733-79C6-9CD5490CE06A}"/>
          </ac:spMkLst>
        </pc:spChg>
        <pc:picChg chg="add mod">
          <ac:chgData name="Anton Kötsche" userId="367cddc9f3ad257d" providerId="LiveId" clId="{B4376B3E-E6FC-40EC-A886-E03A91E22DF8}" dt="2023-10-31T17:03:24.535" v="973" actId="1076"/>
          <ac:picMkLst>
            <pc:docMk/>
            <pc:sldMk cId="2116004135" sldId="407"/>
            <ac:picMk id="2" creationId="{74D5DCB6-9A0B-7818-BE1E-B2B7EA9A8231}"/>
          </ac:picMkLst>
        </pc:picChg>
        <pc:picChg chg="del">
          <ac:chgData name="Anton Kötsche" userId="367cddc9f3ad257d" providerId="LiveId" clId="{B4376B3E-E6FC-40EC-A886-E03A91E22DF8}" dt="2023-10-31T17:02:59.270" v="951" actId="478"/>
          <ac:picMkLst>
            <pc:docMk/>
            <pc:sldMk cId="2116004135" sldId="407"/>
            <ac:picMk id="7" creationId="{BE119B31-9D62-0F6E-4BEC-A37B7CE4BB0D}"/>
          </ac:picMkLst>
        </pc:picChg>
        <pc:picChg chg="add mod">
          <ac:chgData name="Anton Kötsche" userId="367cddc9f3ad257d" providerId="LiveId" clId="{B4376B3E-E6FC-40EC-A886-E03A91E22DF8}" dt="2023-10-31T17:44:47.414" v="978" actId="1076"/>
          <ac:picMkLst>
            <pc:docMk/>
            <pc:sldMk cId="2116004135" sldId="407"/>
            <ac:picMk id="8" creationId="{8D56B4AA-35FD-CD11-EF17-C1B041C6F189}"/>
          </ac:picMkLst>
        </pc:picChg>
      </pc:sldChg>
      <pc:sldMasterChg chg="delSldLayout">
        <pc:chgData name="Anton Kötsche" userId="367cddc9f3ad257d" providerId="LiveId" clId="{B4376B3E-E6FC-40EC-A886-E03A91E22DF8}" dt="2023-10-31T13:31:44.119" v="61" actId="47"/>
        <pc:sldMasterMkLst>
          <pc:docMk/>
          <pc:sldMasterMk cId="0" sldId="2147483660"/>
        </pc:sldMasterMkLst>
        <pc:sldLayoutChg chg="del">
          <pc:chgData name="Anton Kötsche" userId="367cddc9f3ad257d" providerId="LiveId" clId="{B4376B3E-E6FC-40EC-A886-E03A91E22DF8}" dt="2023-10-31T13:31:44.119" v="61" actId="47"/>
          <pc:sldLayoutMkLst>
            <pc:docMk/>
            <pc:sldMasterMk cId="0" sldId="2147483660"/>
            <pc:sldLayoutMk cId="3181388893" sldId="2147483887"/>
          </pc:sldLayoutMkLst>
        </pc:sldLayoutChg>
      </pc:sldMasterChg>
      <pc:sldMasterChg chg="modSp mod">
        <pc:chgData name="Anton Kötsche" userId="367cddc9f3ad257d" providerId="LiveId" clId="{B4376B3E-E6FC-40EC-A886-E03A91E22DF8}" dt="2023-10-31T16:35:23.279" v="171" actId="20577"/>
        <pc:sldMasterMkLst>
          <pc:docMk/>
          <pc:sldMasterMk cId="3392803545" sldId="2147483881"/>
        </pc:sldMasterMkLst>
        <pc:spChg chg="mod">
          <ac:chgData name="Anton Kötsche" userId="367cddc9f3ad257d" providerId="LiveId" clId="{B4376B3E-E6FC-40EC-A886-E03A91E22DF8}" dt="2023-10-31T16:35:23.279" v="171" actId="20577"/>
          <ac:spMkLst>
            <pc:docMk/>
            <pc:sldMasterMk cId="3392803545" sldId="2147483881"/>
            <ac:spMk id="2" creationId="{00000000-0000-0000-0000-000000000000}"/>
          </ac:spMkLst>
        </pc:spChg>
      </pc:sldMasterChg>
      <pc:sldMasterChg chg="delSldLayout">
        <pc:chgData name="Anton Kötsche" userId="367cddc9f3ad257d" providerId="LiveId" clId="{B4376B3E-E6FC-40EC-A886-E03A91E22DF8}" dt="2023-10-31T13:31:44.119" v="61" actId="47"/>
        <pc:sldMasterMkLst>
          <pc:docMk/>
          <pc:sldMasterMk cId="3392803545" sldId="2147483888"/>
        </pc:sldMasterMkLst>
        <pc:sldLayoutChg chg="del">
          <pc:chgData name="Anton Kötsche" userId="367cddc9f3ad257d" providerId="LiveId" clId="{B4376B3E-E6FC-40EC-A886-E03A91E22DF8}" dt="2023-10-31T13:31:44.119" v="61" actId="47"/>
          <pc:sldLayoutMkLst>
            <pc:docMk/>
            <pc:sldMasterMk cId="3392803545" sldId="2147483888"/>
            <pc:sldLayoutMk cId="384862913" sldId="21474838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31.10.2023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31.10.2023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Dec</a:t>
            </a:r>
            <a:r>
              <a:rPr lang="de-DE" dirty="0">
                <a:sym typeface="Wingdings" panose="05000000000000000000" pitchFamily="2" charset="2"/>
              </a:rPr>
              <a:t> 31, 2023 </a:t>
            </a:r>
            <a:r>
              <a:rPr lang="de-DE" dirty="0" err="1">
                <a:sym typeface="Wingdings" panose="05000000000000000000" pitchFamily="2" charset="2"/>
              </a:rPr>
              <a:t>case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study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presenting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synoptic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situation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first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details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would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make</a:t>
            </a:r>
            <a:r>
              <a:rPr lang="de-DE" dirty="0">
                <a:sym typeface="Wingdings" panose="05000000000000000000" pitchFamily="2" charset="2"/>
              </a:rPr>
              <a:t> sense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30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</a:t>
            </a:r>
            <a:r>
              <a:rPr lang="de-DE" dirty="0" err="1"/>
              <a:t>left</a:t>
            </a:r>
            <a:r>
              <a:rPr lang="de-DE" dirty="0"/>
              <a:t> title: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, </a:t>
            </a:r>
            <a:r>
              <a:rPr lang="de-DE" dirty="0" err="1"/>
              <a:t>right</a:t>
            </a:r>
            <a:r>
              <a:rPr lang="de-DE" dirty="0"/>
              <a:t> title: LWP </a:t>
            </a:r>
            <a:r>
              <a:rPr lang="de-DE" dirty="0" err="1"/>
              <a:t>during</a:t>
            </a:r>
            <a:r>
              <a:rPr lang="de-DE" dirty="0"/>
              <a:t> …</a:t>
            </a:r>
          </a:p>
          <a:p>
            <a:r>
              <a:rPr lang="de-DE" dirty="0"/>
              <a:t>HKL: relative </a:t>
            </a:r>
            <a:r>
              <a:rPr lang="de-DE" dirty="0" err="1"/>
              <a:t>occurence</a:t>
            </a:r>
            <a:r>
              <a:rPr lang="de-DE" dirty="0"/>
              <a:t> in %?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902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State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! </a:t>
            </a:r>
            <a:r>
              <a:rPr lang="de-DE" dirty="0" err="1"/>
              <a:t>Polarimetric</a:t>
            </a:r>
            <a:r>
              <a:rPr lang="de-DE" dirty="0"/>
              <a:t> </a:t>
            </a:r>
            <a:r>
              <a:rPr lang="de-DE" dirty="0" err="1"/>
              <a:t>oscillations</a:t>
            </a:r>
            <a:r>
              <a:rPr lang="de-DE" dirty="0"/>
              <a:t>, …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2090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HKL: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label</a:t>
            </a:r>
            <a:r>
              <a:rPr lang="de-DE" dirty="0"/>
              <a:t> </a:t>
            </a:r>
            <a:r>
              <a:rPr lang="de-DE" dirty="0" err="1"/>
              <a:t>fonts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plot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956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date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448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so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: 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;)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901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HKL: so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: 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;)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700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996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94744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</a:t>
            </a:r>
            <a:r>
              <a:rPr lang="de-DE" dirty="0" err="1"/>
              <a:t>it‘d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polarimetric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conical</a:t>
            </a:r>
            <a:r>
              <a:rPr lang="de-DE" dirty="0"/>
              <a:t>- </a:t>
            </a:r>
            <a:r>
              <a:rPr lang="de-DE" dirty="0" err="1"/>
              <a:t>and</a:t>
            </a:r>
            <a:r>
              <a:rPr lang="de-DE" dirty="0"/>
              <a:t> non-</a:t>
            </a:r>
            <a:r>
              <a:rPr lang="de-DE" dirty="0" err="1"/>
              <a:t>conical</a:t>
            </a:r>
            <a:r>
              <a:rPr lang="de-DE" dirty="0"/>
              <a:t> </a:t>
            </a:r>
            <a:r>
              <a:rPr lang="de-DE" dirty="0" err="1"/>
              <a:t>graupel</a:t>
            </a:r>
            <a:r>
              <a:rPr lang="de-DE" dirty="0"/>
              <a:t> </a:t>
            </a:r>
          </a:p>
          <a:p>
            <a:r>
              <a:rPr lang="de-DE" dirty="0"/>
              <a:t>HKL: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time,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statement</a:t>
            </a:r>
            <a:r>
              <a:rPr lang="de-DE" dirty="0"/>
              <a:t> on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pol. Property </a:t>
            </a:r>
            <a:r>
              <a:rPr lang="de-DE" dirty="0" err="1"/>
              <a:t>plots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175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590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200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EAD5FB-59C8-5113-445E-C3C1B43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EAD5FB-59C8-5113-445E-C3C1B43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hyperlink" Target="mailto:anton.koetsche@uni-leipzig.de" TargetMode="Externa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hyperlink" Target="https://mail.uni-leipzig.de/portal/imp/dynamic.php?page=mailbox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hyperlink" Target="mailto:anton.koetsche@uni-leipzig.de" TargetMode="Externa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Institute </a:t>
            </a:r>
            <a:r>
              <a:rPr lang="de-DE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Meteorology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         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anton.koetsche@uni-leipzig.de</a:t>
            </a:r>
            <a:endParaRPr lang="de-DE" sz="1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1">
            <a:extLst>
              <a:ext uri="{FF2B5EF4-FFF2-40B4-BE49-F238E27FC236}">
                <a16:creationId xmlns:a16="http://schemas.microsoft.com/office/drawing/2014/main" id="{22F867F6-D7ED-6289-AAF0-196E9A19C0F1}"/>
              </a:ext>
            </a:extLst>
          </p:cNvPr>
          <p:cNvSpPr txBox="1"/>
          <p:nvPr userDrawn="1"/>
        </p:nvSpPr>
        <p:spPr>
          <a:xfrm>
            <a:off x="1154545" y="4837382"/>
            <a:ext cx="6785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Institute </a:t>
            </a:r>
            <a:r>
              <a:rPr lang="de-DE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Meteorology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         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anton.koetsche@uni-leipzig.de</a:t>
            </a:r>
            <a:r>
              <a:rPr lang="de-DE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&amp; </a:t>
            </a:r>
            <a:r>
              <a:rPr lang="en-GB" sz="1000" b="0" i="0" u="none" strike="noStrike" dirty="0">
                <a:solidFill>
                  <a:schemeClr val="tx1"/>
                </a:solidFill>
                <a:effectLst/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veronika.ettrichraetz@uni-leipzig.de</a:t>
            </a:r>
            <a:endParaRPr lang="de-DE" sz="1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>
          <a:xfrm>
            <a:off x="295275" y="1606550"/>
            <a:ext cx="6400800" cy="473075"/>
          </a:xfrm>
        </p:spPr>
        <p:txBody>
          <a:bodyPr/>
          <a:lstStyle/>
          <a:p>
            <a:pPr eaLnBrk="1" hangingPunct="1"/>
            <a:r>
              <a:rPr lang="de-DE" sz="1800" b="0" i="0" u="none" strike="noStrike" baseline="0">
                <a:latin typeface="LiberationSans"/>
              </a:rPr>
              <a:t>Project </a:t>
            </a:r>
            <a:r>
              <a:rPr lang="de-DE" sz="1800" b="0" i="0" u="none" strike="noStrike" baseline="0" err="1">
                <a:latin typeface="LiberationSans"/>
              </a:rPr>
              <a:t>overview</a:t>
            </a:r>
            <a:r>
              <a:rPr lang="de-DE" sz="1800" b="0" i="0" u="none" strike="noStrike" baseline="0">
                <a:latin typeface="LiberationSans"/>
              </a:rPr>
              <a:t>:</a:t>
            </a:r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Inhaltsplatzhalter 3"/>
          <p:cNvSpPr>
            <a:spLocks noGrp="1"/>
          </p:cNvSpPr>
          <p:nvPr>
            <p:ph sz="half" idx="4294967295"/>
          </p:nvPr>
        </p:nvSpPr>
        <p:spPr>
          <a:xfrm>
            <a:off x="269114" y="3218329"/>
            <a:ext cx="3744913" cy="517525"/>
          </a:xfrm>
        </p:spPr>
        <p:txBody>
          <a:bodyPr/>
          <a:lstStyle/>
          <a:p>
            <a:pPr marL="0" indent="0" eaLnBrk="1" hangingPunct="1"/>
            <a:r>
              <a:rPr lang="en-US" sz="1800" b="0" i="0" u="none" strike="noStrike" baseline="0" dirty="0">
                <a:solidFill>
                  <a:srgbClr val="262A31"/>
                </a:solidFill>
                <a:latin typeface="LiberationSans"/>
              </a:rPr>
              <a:t>SAIL workshop Nov 2, 2023</a:t>
            </a:r>
          </a:p>
        </p:txBody>
      </p:sp>
      <p:pic>
        <p:nvPicPr>
          <p:cNvPr id="2" name="Grafik 8" descr="Grafik 8">
            <a:extLst>
              <a:ext uri="{FF2B5EF4-FFF2-40B4-BE49-F238E27FC236}">
                <a16:creationId xmlns:a16="http://schemas.microsoft.com/office/drawing/2014/main" id="{4EF22D4A-1F14-2CFF-4E05-16B4DA79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545" y="382342"/>
            <a:ext cx="1687179" cy="626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ACB71D07-8C12-4578-22D8-042EF04A1FE3}"/>
              </a:ext>
            </a:extLst>
          </p:cNvPr>
          <p:cNvPicPr/>
          <p:nvPr/>
        </p:nvPicPr>
        <p:blipFill>
          <a:blip r:embed="rId4"/>
          <a:srcRect t="36963" r="63641" b="39566"/>
          <a:stretch/>
        </p:blipFill>
        <p:spPr>
          <a:xfrm>
            <a:off x="5349923" y="382342"/>
            <a:ext cx="1599534" cy="698040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 descr="A logo of a building with a cloud and text&#10;&#10;Description automatically generated">
            <a:extLst>
              <a:ext uri="{FF2B5EF4-FFF2-40B4-BE49-F238E27FC236}">
                <a16:creationId xmlns:a16="http://schemas.microsoft.com/office/drawing/2014/main" id="{4E479128-DF38-2789-DBC5-4398F517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99" y="273159"/>
            <a:ext cx="1576606" cy="80722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1239E6-57DC-4500-B703-5092485A6F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9114" y="2224514"/>
            <a:ext cx="65440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B496B0C1-B3E9-E8BA-8327-6603874D74F0}"/>
              </a:ext>
            </a:extLst>
          </p:cNvPr>
          <p:cNvSpPr txBox="1">
            <a:spLocks/>
          </p:cNvSpPr>
          <p:nvPr/>
        </p:nvSpPr>
        <p:spPr bwMode="auto">
          <a:xfrm>
            <a:off x="269114" y="3639909"/>
            <a:ext cx="572127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200" kern="1200"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1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371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828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1">
                <a:solidFill>
                  <a:srgbClr val="FFFFFF"/>
                </a:solidFill>
              </a:defRPr>
            </a:pPr>
            <a:r>
              <a:rPr lang="de-DE" sz="1600" b="1" dirty="0">
                <a:solidFill>
                  <a:schemeClr val="tx1"/>
                </a:solidFill>
              </a:rPr>
              <a:t>PIs: Heike Kalesse-Los &amp; Maximilian Maahn</a:t>
            </a:r>
          </a:p>
          <a:p>
            <a:pPr>
              <a:defRPr b="1">
                <a:solidFill>
                  <a:srgbClr val="FFFFFF"/>
                </a:solidFill>
              </a:defRPr>
            </a:pPr>
            <a:r>
              <a:rPr lang="de-DE" sz="1600" b="1" dirty="0">
                <a:solidFill>
                  <a:schemeClr val="tx1"/>
                </a:solidFill>
              </a:rPr>
              <a:t>PhD: Anton Kötsche</a:t>
            </a:r>
          </a:p>
          <a:p>
            <a:pPr>
              <a:defRPr b="1">
                <a:solidFill>
                  <a:srgbClr val="FFFFFF"/>
                </a:solidFill>
              </a:defRPr>
            </a:pPr>
            <a:r>
              <a:rPr lang="de-DE" sz="1600" b="1" dirty="0" err="1">
                <a:solidFill>
                  <a:schemeClr val="tx1"/>
                </a:solidFill>
              </a:rPr>
              <a:t>PostDoc</a:t>
            </a:r>
            <a:r>
              <a:rPr lang="de-DE" sz="1600" b="1" dirty="0">
                <a:solidFill>
                  <a:schemeClr val="tx1"/>
                </a:solidFill>
              </a:rPr>
              <a:t>: Veronika </a:t>
            </a:r>
            <a:r>
              <a:rPr lang="de-DE" sz="1600" b="1" dirty="0" err="1">
                <a:solidFill>
                  <a:schemeClr val="tx1"/>
                </a:solidFill>
              </a:rPr>
              <a:t>Ettrichrätz</a:t>
            </a:r>
            <a:endParaRPr lang="de-DE" sz="1600" b="1" dirty="0">
              <a:solidFill>
                <a:schemeClr val="tx1"/>
              </a:solidFill>
            </a:endParaRPr>
          </a:p>
          <a:p>
            <a:pPr marL="0" indent="0"/>
            <a:endParaRPr lang="de-DE" alt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Statistics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119B31-9D62-0F6E-4BEC-A37B7CE4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77160" y="571500"/>
            <a:ext cx="9845885" cy="430757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191B177-D194-8733-79C6-9CD5490CE06A}"/>
              </a:ext>
            </a:extLst>
          </p:cNvPr>
          <p:cNvSpPr txBox="1">
            <a:spLocks/>
          </p:cNvSpPr>
          <p:nvPr/>
        </p:nvSpPr>
        <p:spPr>
          <a:xfrm>
            <a:off x="-640230" y="-378028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/>
            <a:r>
              <a:rPr lang="de-DE" dirty="0">
                <a:latin typeface="+mj-lt"/>
              </a:rPr>
              <a:t>KDP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915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Statistics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119B31-9D62-0F6E-4BEC-A37B7CE4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77160" y="571500"/>
            <a:ext cx="9845885" cy="430757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191B177-D194-8733-79C6-9CD5490CE06A}"/>
              </a:ext>
            </a:extLst>
          </p:cNvPr>
          <p:cNvSpPr txBox="1">
            <a:spLocks/>
          </p:cNvSpPr>
          <p:nvPr/>
        </p:nvSpPr>
        <p:spPr>
          <a:xfrm>
            <a:off x="-640230" y="-378028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/>
            <a:r>
              <a:rPr lang="de-DE" dirty="0" err="1">
                <a:latin typeface="+mj-lt"/>
              </a:rPr>
              <a:t>zdr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350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Statistics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191B177-D194-8733-79C6-9CD5490CE06A}"/>
              </a:ext>
            </a:extLst>
          </p:cNvPr>
          <p:cNvSpPr txBox="1">
            <a:spLocks/>
          </p:cNvSpPr>
          <p:nvPr/>
        </p:nvSpPr>
        <p:spPr>
          <a:xfrm>
            <a:off x="-640230" y="-378028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/>
            <a:r>
              <a:rPr lang="de-DE" dirty="0" err="1">
                <a:latin typeface="+mj-lt"/>
              </a:rPr>
              <a:t>Temperature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lwp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D5DCB6-9A0B-7818-BE1E-B2B7EA9A8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6"/>
          <a:stretch/>
        </p:blipFill>
        <p:spPr>
          <a:xfrm>
            <a:off x="243421" y="1211958"/>
            <a:ext cx="4794443" cy="3667117"/>
          </a:xfrm>
          <a:prstGeom prst="rect">
            <a:avLst/>
          </a:prstGeom>
        </p:spPr>
      </p:pic>
      <p:pic>
        <p:nvPicPr>
          <p:cNvPr id="8" name="Grafik 7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D56B4AA-35FD-CD11-EF17-C1B041C6F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86"/>
          <a:stretch/>
        </p:blipFill>
        <p:spPr>
          <a:xfrm>
            <a:off x="4419603" y="1205520"/>
            <a:ext cx="4794443" cy="36671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B98915D-8709-5EEC-1CA0-5B4177B0DE9C}"/>
              </a:ext>
            </a:extLst>
          </p:cNvPr>
          <p:cNvSpPr txBox="1"/>
          <p:nvPr/>
        </p:nvSpPr>
        <p:spPr>
          <a:xfrm>
            <a:off x="886911" y="852245"/>
            <a:ext cx="36677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 err="1">
                <a:latin typeface="+mn-lt"/>
                <a:cs typeface="Arial" panose="020B0604020202020204" pitchFamily="34" charset="0"/>
              </a:rPr>
              <a:t>Temperature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during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conical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graupel</a:t>
            </a:r>
            <a:endParaRPr lang="de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FD142F-F49A-3B2E-13C1-9A08314DAF92}"/>
              </a:ext>
            </a:extLst>
          </p:cNvPr>
          <p:cNvSpPr txBox="1"/>
          <p:nvPr/>
        </p:nvSpPr>
        <p:spPr>
          <a:xfrm>
            <a:off x="5520091" y="852244"/>
            <a:ext cx="27999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>
                <a:latin typeface="+mn-lt"/>
                <a:cs typeface="Arial" panose="020B0604020202020204" pitchFamily="34" charset="0"/>
              </a:rPr>
              <a:t>LWP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during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conical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graupel</a:t>
            </a:r>
            <a:endParaRPr lang="de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DBF48F-4CA0-7535-C9E9-45C59F8D7524}"/>
              </a:ext>
            </a:extLst>
          </p:cNvPr>
          <p:cNvSpPr txBox="1"/>
          <p:nvPr/>
        </p:nvSpPr>
        <p:spPr>
          <a:xfrm rot="16200000">
            <a:off x="4664273" y="1802040"/>
            <a:ext cx="23884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i="0" dirty="0">
                <a:latin typeface="+mn-lt"/>
                <a:cs typeface="Arial" panose="020B0604020202020204" pitchFamily="34" charset="0"/>
              </a:rPr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211600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F11AF7FC-69D5-584C-95E6-15D60B1AB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48640" y="2443008"/>
            <a:ext cx="8156010" cy="2136612"/>
          </a:xfrm>
          <a:prstGeom prst="rect">
            <a:avLst/>
          </a:prstGeom>
        </p:spPr>
      </p:pic>
      <p:pic>
        <p:nvPicPr>
          <p:cNvPr id="4" name="Grafik 3" descr="Ein Bild, das Schwarzweiß, Screenshot, monochrome Fotografie, monochrom enthält.&#10;&#10;Automatisch generierte Beschreibung">
            <a:extLst>
              <a:ext uri="{FF2B5EF4-FFF2-40B4-BE49-F238E27FC236}">
                <a16:creationId xmlns:a16="http://schemas.microsoft.com/office/drawing/2014/main" id="{8F2C6717-A7FB-C46A-B85A-E29566CEA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17" t="3406" r="13073" b="72406"/>
          <a:stretch/>
        </p:blipFill>
        <p:spPr>
          <a:xfrm>
            <a:off x="3330855" y="716089"/>
            <a:ext cx="1096366" cy="16812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B7C1865-F048-3E64-6339-D845850FA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b="50000"/>
          <a:stretch/>
        </p:blipFill>
        <p:spPr>
          <a:xfrm>
            <a:off x="4716780" y="260677"/>
            <a:ext cx="3987870" cy="213661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40976A7-349C-52D9-F4A5-3D6D2EF36287}"/>
              </a:ext>
            </a:extLst>
          </p:cNvPr>
          <p:cNvSpPr txBox="1"/>
          <p:nvPr/>
        </p:nvSpPr>
        <p:spPr>
          <a:xfrm>
            <a:off x="7134122" y="4406181"/>
            <a:ext cx="11859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i="0" dirty="0">
                <a:latin typeface="+mn-lt"/>
                <a:cs typeface="Arial" panose="020B0604020202020204" pitchFamily="34" charset="0"/>
              </a:rPr>
              <a:t>By A. </a:t>
            </a:r>
            <a:r>
              <a:rPr lang="de-DE" sz="1400" i="0" dirty="0" err="1">
                <a:latin typeface="+mn-lt"/>
                <a:cs typeface="Arial" panose="020B0604020202020204" pitchFamily="34" charset="0"/>
              </a:rPr>
              <a:t>Myagkov</a:t>
            </a:r>
            <a:endParaRPr lang="de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D740619-9E45-C1D8-D2A3-4D297F6F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32" y="821330"/>
            <a:ext cx="4058068" cy="553372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Spectral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Oscillations</a:t>
            </a:r>
            <a:r>
              <a:rPr lang="de-DE" dirty="0">
                <a:latin typeface="+mj-lt"/>
              </a:rPr>
              <a:t> in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Graupel?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2022-12-05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E9AF19-F382-D6F4-1A53-8D681C19678E}"/>
              </a:ext>
            </a:extLst>
          </p:cNvPr>
          <p:cNvSpPr txBox="1"/>
          <p:nvPr/>
        </p:nvSpPr>
        <p:spPr>
          <a:xfrm>
            <a:off x="513932" y="45233"/>
            <a:ext cx="8630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Spectral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+mj-lt"/>
                <a:cs typeface="Arial" panose="020B0604020202020204" pitchFamily="34" charset="0"/>
              </a:rPr>
              <a:t>oscillations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1F0E8C4-B6F2-2517-72F7-585D11E990E8}"/>
              </a:ext>
            </a:extLst>
          </p:cNvPr>
          <p:cNvSpPr txBox="1">
            <a:spLocks/>
          </p:cNvSpPr>
          <p:nvPr/>
        </p:nvSpPr>
        <p:spPr>
          <a:xfrm>
            <a:off x="7470544" y="306396"/>
            <a:ext cx="4058068" cy="553372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dirty="0">
                <a:latin typeface="+mj-lt"/>
              </a:rPr>
              <a:t>ZDR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41A93DD-1CE7-C31B-C745-7860F8C8F2B8}"/>
              </a:ext>
            </a:extLst>
          </p:cNvPr>
          <p:cNvSpPr txBox="1">
            <a:spLocks/>
          </p:cNvSpPr>
          <p:nvPr/>
        </p:nvSpPr>
        <p:spPr>
          <a:xfrm>
            <a:off x="7371933" y="2546255"/>
            <a:ext cx="4058068" cy="553372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dirty="0" err="1">
                <a:latin typeface="+mj-lt"/>
              </a:rPr>
              <a:t>phiDP</a:t>
            </a:r>
            <a:endParaRPr lang="de-DE" dirty="0">
              <a:latin typeface="+mj-lt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C746A03-7497-8425-F183-6709D7EC2B48}"/>
              </a:ext>
            </a:extLst>
          </p:cNvPr>
          <p:cNvSpPr txBox="1">
            <a:spLocks/>
          </p:cNvSpPr>
          <p:nvPr/>
        </p:nvSpPr>
        <p:spPr>
          <a:xfrm>
            <a:off x="3412476" y="2497194"/>
            <a:ext cx="4058068" cy="553372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dirty="0" err="1">
                <a:latin typeface="+mj-lt"/>
              </a:rPr>
              <a:t>phiDP</a:t>
            </a:r>
            <a:endParaRPr lang="de-DE" dirty="0">
              <a:latin typeface="+mj-lt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0CF5A0B-E511-2BE3-B1E8-0FB85D3A1D9F}"/>
              </a:ext>
            </a:extLst>
          </p:cNvPr>
          <p:cNvCxnSpPr/>
          <p:nvPr/>
        </p:nvCxnSpPr>
        <p:spPr>
          <a:xfrm>
            <a:off x="5029200" y="4168588"/>
            <a:ext cx="32908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F4D61F2C-8FEE-D572-313C-0EB324B8874A}"/>
              </a:ext>
            </a:extLst>
          </p:cNvPr>
          <p:cNvSpPr/>
          <p:nvPr/>
        </p:nvSpPr>
        <p:spPr>
          <a:xfrm rot="12516991">
            <a:off x="4096872" y="3786002"/>
            <a:ext cx="797858" cy="36755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76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8136DE-0B39-344F-4FEF-6DF417261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8735" y="4938784"/>
            <a:ext cx="742950" cy="204716"/>
          </a:xfrm>
        </p:spPr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F11AF7FC-69D5-584C-95E6-15D60B1AB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50000" r="49081"/>
          <a:stretch/>
        </p:blipFill>
        <p:spPr>
          <a:xfrm>
            <a:off x="292905" y="667272"/>
            <a:ext cx="4689559" cy="2376909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181482B-FB5F-321D-98A5-E0BFF90FD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60" t="51953" r="48531" b="2550"/>
          <a:stretch/>
        </p:blipFill>
        <p:spPr bwMode="auto">
          <a:xfrm>
            <a:off x="5042576" y="2594850"/>
            <a:ext cx="2983824" cy="175641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05EEB63-8F9F-B51D-83A3-EF0E6EA63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55" t="1081" r="-301" b="44049"/>
          <a:stretch/>
        </p:blipFill>
        <p:spPr bwMode="auto">
          <a:xfrm>
            <a:off x="5372141" y="707329"/>
            <a:ext cx="1994535" cy="175641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30F254B-44A3-3031-84EA-FA33C1DDA201}"/>
              </a:ext>
            </a:extLst>
          </p:cNvPr>
          <p:cNvSpPr txBox="1"/>
          <p:nvPr/>
        </p:nvSpPr>
        <p:spPr>
          <a:xfrm>
            <a:off x="630312" y="4087489"/>
            <a:ext cx="212077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b="1" i="0" dirty="0">
                <a:latin typeface="+mn-lt"/>
                <a:cs typeface="Arial" panose="020B0604020202020204" pitchFamily="34" charset="0"/>
              </a:rPr>
              <a:t>By Dr. Davide Ori</a:t>
            </a:r>
          </a:p>
          <a:p>
            <a:r>
              <a:rPr lang="de-DE" sz="1600" b="1" i="0" dirty="0">
                <a:latin typeface="+mn-lt"/>
                <a:cs typeface="Arial" panose="020B0604020202020204" pitchFamily="34" charset="0"/>
              </a:rPr>
              <a:t>University </a:t>
            </a:r>
            <a:r>
              <a:rPr lang="de-DE" sz="1600" b="1" i="0" dirty="0" err="1">
                <a:latin typeface="+mn-lt"/>
                <a:cs typeface="Arial" panose="020B0604020202020204" pitchFamily="34" charset="0"/>
              </a:rPr>
              <a:t>of</a:t>
            </a:r>
            <a:r>
              <a:rPr lang="de-DE" sz="1600" b="1" i="0" dirty="0">
                <a:latin typeface="+mn-lt"/>
                <a:cs typeface="Arial" panose="020B0604020202020204" pitchFamily="34" charset="0"/>
              </a:rPr>
              <a:t> Cologne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68A62FA-2228-5797-2915-5C1C009B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778" y="123052"/>
            <a:ext cx="8229600" cy="553372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Scattering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Simulations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davide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ori</a:t>
            </a:r>
            <a:endParaRPr lang="de-DE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D3106-CB27-7E8B-ED21-004BE8D6E45E}"/>
              </a:ext>
            </a:extLst>
          </p:cNvPr>
          <p:cNvSpPr txBox="1"/>
          <p:nvPr/>
        </p:nvSpPr>
        <p:spPr>
          <a:xfrm rot="16200000">
            <a:off x="5031995" y="3448358"/>
            <a:ext cx="2981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DE" sz="1400" i="0" dirty="0">
                <a:latin typeface="+mn-lt"/>
                <a:cs typeface="Arial" panose="020B0604020202020204" pitchFamily="34" charset="0"/>
              </a:rPr>
              <a:t>deg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5E20D-7EB6-FC21-297C-88490B62A4D5}"/>
              </a:ext>
            </a:extLst>
          </p:cNvPr>
          <p:cNvSpPr txBox="1"/>
          <p:nvPr/>
        </p:nvSpPr>
        <p:spPr>
          <a:xfrm>
            <a:off x="5973431" y="4333711"/>
            <a:ext cx="17275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E</a:t>
            </a:r>
            <a:r>
              <a:rPr lang="en-DE" sz="1400" i="0" dirty="0">
                <a:latin typeface="+mn-lt"/>
                <a:cs typeface="Arial" panose="020B0604020202020204" pitchFamily="34" charset="0"/>
              </a:rPr>
              <a:t>qiuv. 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D</a:t>
            </a:r>
            <a:r>
              <a:rPr lang="en-DE" sz="1400" i="0" dirty="0">
                <a:latin typeface="+mn-lt"/>
                <a:cs typeface="Arial" panose="020B0604020202020204" pitchFamily="34" charset="0"/>
              </a:rPr>
              <a:t>iameter (mm)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8F046-46F8-2658-44CE-72223E24D150}"/>
              </a:ext>
            </a:extLst>
          </p:cNvPr>
          <p:cNvSpPr txBox="1"/>
          <p:nvPr/>
        </p:nvSpPr>
        <p:spPr>
          <a:xfrm>
            <a:off x="696178" y="3104170"/>
            <a:ext cx="36951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000" dirty="0">
                <a:latin typeface="+mn-lt"/>
                <a:cs typeface="Arial" panose="020B0604020202020204" pitchFamily="34" charset="0"/>
              </a:rPr>
              <a:t>First simulations are able to repoduce </a:t>
            </a:r>
            <a:r>
              <a:rPr lang="en-DE" sz="2000">
                <a:latin typeface="+mn-lt"/>
                <a:cs typeface="Arial" panose="020B0604020202020204" pitchFamily="34" charset="0"/>
              </a:rPr>
              <a:t>the </a:t>
            </a:r>
            <a:r>
              <a:rPr lang="de-DE" sz="2000" dirty="0" err="1">
                <a:latin typeface="+mn-lt"/>
                <a:cs typeface="Arial" panose="020B0604020202020204" pitchFamily="34" charset="0"/>
              </a:rPr>
              <a:t>polarimetric</a:t>
            </a:r>
            <a:r>
              <a:rPr lang="de-DE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DE" sz="2000">
                <a:latin typeface="+mn-lt"/>
                <a:cs typeface="Arial" panose="020B0604020202020204" pitchFamily="34" charset="0"/>
              </a:rPr>
              <a:t>oscillations</a:t>
            </a:r>
            <a:endParaRPr lang="en-DE" sz="20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34B7F-A57C-D8A5-5152-FAC4582F3C00}"/>
              </a:ext>
            </a:extLst>
          </p:cNvPr>
          <p:cNvSpPr txBox="1"/>
          <p:nvPr/>
        </p:nvSpPr>
        <p:spPr>
          <a:xfrm>
            <a:off x="3953885" y="1041385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DE" i="0" dirty="0">
                <a:latin typeface="+mn-lt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B5851-E08D-0CFD-685E-395D62138F49}"/>
              </a:ext>
            </a:extLst>
          </p:cNvPr>
          <p:cNvSpPr txBox="1"/>
          <p:nvPr/>
        </p:nvSpPr>
        <p:spPr>
          <a:xfrm>
            <a:off x="5617039" y="2696369"/>
            <a:ext cx="4103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DE" i="0" dirty="0">
                <a:latin typeface="+mn-lt"/>
                <a:cs typeface="Arial" panose="020B0604020202020204" pitchFamily="34" charset="0"/>
              </a:rPr>
              <a:t>SIM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0F402D-337C-07FA-5131-27C0B8E13184}"/>
              </a:ext>
            </a:extLst>
          </p:cNvPr>
          <p:cNvCxnSpPr/>
          <p:nvPr/>
        </p:nvCxnSpPr>
        <p:spPr>
          <a:xfrm>
            <a:off x="3953885" y="2080030"/>
            <a:ext cx="1542930" cy="10521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DD17FD6-DA50-1604-7060-9D39A28444B8}"/>
              </a:ext>
            </a:extLst>
          </p:cNvPr>
          <p:cNvSpPr txBox="1"/>
          <p:nvPr/>
        </p:nvSpPr>
        <p:spPr>
          <a:xfrm>
            <a:off x="513932" y="45233"/>
            <a:ext cx="8630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Spectral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+mj-lt"/>
                <a:cs typeface="Arial" panose="020B0604020202020204" pitchFamily="34" charset="0"/>
              </a:rPr>
              <a:t>oscillations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9D7811B-432E-B281-AC8C-7DAF56A25522}"/>
              </a:ext>
            </a:extLst>
          </p:cNvPr>
          <p:cNvSpPr txBox="1"/>
          <p:nvPr/>
        </p:nvSpPr>
        <p:spPr>
          <a:xfrm>
            <a:off x="1946789" y="2859515"/>
            <a:ext cx="138178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i="0" dirty="0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Radial </a:t>
            </a:r>
            <a:r>
              <a:rPr lang="de-DE" sz="1200" i="0" dirty="0" err="1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velocity</a:t>
            </a:r>
            <a:r>
              <a:rPr lang="de-DE" sz="1200" i="0" dirty="0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 (m/s)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B09C79D-20C3-27D3-DC9E-3BFA82FA0CCC}"/>
              </a:ext>
            </a:extLst>
          </p:cNvPr>
          <p:cNvSpPr txBox="1"/>
          <p:nvPr/>
        </p:nvSpPr>
        <p:spPr>
          <a:xfrm rot="16200000">
            <a:off x="-333929" y="1732150"/>
            <a:ext cx="14383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i="0" dirty="0" err="1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Spectral</a:t>
            </a:r>
            <a:r>
              <a:rPr lang="de-DE" sz="1200" i="0" dirty="0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 </a:t>
            </a:r>
            <a:r>
              <a:rPr lang="de-DE" sz="1200" i="0" dirty="0" err="1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PhiDP</a:t>
            </a:r>
            <a:r>
              <a:rPr lang="de-DE" sz="1200" i="0" dirty="0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 (</a:t>
            </a:r>
            <a:r>
              <a:rPr lang="de-DE" sz="1200" i="0" dirty="0" err="1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deg</a:t>
            </a:r>
            <a:r>
              <a:rPr lang="de-DE" sz="1200" i="0" dirty="0">
                <a:highlight>
                  <a:srgbClr val="C9C9C9"/>
                </a:highlight>
                <a:latin typeface="+mn-lt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9311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753F-A4A5-8B8C-CE53-414F9333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EFD08-0346-7199-2CE2-C0B0ED6019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91DE2-3B6A-C6BB-2412-9C17D148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EB7E3-5428-F912-5C40-2F6781A47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70BCCB57-736E-4CBB-6967-57199392F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41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53F1F05-D61C-9F03-347A-D3B76E5CEC3E}"/>
              </a:ext>
            </a:extLst>
          </p:cNvPr>
          <p:cNvSpPr txBox="1">
            <a:spLocks/>
          </p:cNvSpPr>
          <p:nvPr/>
        </p:nvSpPr>
        <p:spPr>
          <a:xfrm>
            <a:off x="3232150" y="184150"/>
            <a:ext cx="7985125" cy="561975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800" dirty="0" err="1">
                <a:ea typeface="+mj-ea"/>
              </a:rPr>
              <a:t>Thank</a:t>
            </a:r>
            <a:r>
              <a:rPr lang="de-DE" sz="2800" dirty="0">
                <a:ea typeface="+mj-ea"/>
              </a:rPr>
              <a:t> </a:t>
            </a:r>
            <a:r>
              <a:rPr lang="de-DE" sz="2800" dirty="0" err="1">
                <a:ea typeface="+mj-ea"/>
              </a:rPr>
              <a:t>You</a:t>
            </a:r>
            <a:endParaRPr lang="de-DE" sz="2800" dirty="0">
              <a:ea typeface="+mj-ea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193B34D-8D15-7A92-8939-91B8438EC51D}"/>
              </a:ext>
            </a:extLst>
          </p:cNvPr>
          <p:cNvSpPr txBox="1">
            <a:spLocks/>
          </p:cNvSpPr>
          <p:nvPr/>
        </p:nvSpPr>
        <p:spPr>
          <a:xfrm>
            <a:off x="0" y="2686050"/>
            <a:ext cx="6924675" cy="2457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200" kern="1200">
                <a:solidFill>
                  <a:srgbClr val="262A3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1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371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828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600" b="1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Anton Kötsche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Leipzig Institute </a:t>
            </a:r>
            <a:r>
              <a:rPr lang="de-DE" altLang="de-DE" sz="1600" dirty="0" err="1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(LIM)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AG Remsens</a:t>
            </a:r>
          </a:p>
          <a:p>
            <a:endParaRPr lang="de-DE" altLang="de-DE" sz="1600" dirty="0">
              <a:highlight>
                <a:srgbClr val="C9C9C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Prager Straße 34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 +49 341 97-36654</a:t>
            </a:r>
          </a:p>
          <a:p>
            <a:pPr>
              <a:lnSpc>
                <a:spcPct val="110000"/>
              </a:lnSpc>
            </a:pP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anton.koetsche@uni-leipzig.de</a:t>
            </a:r>
          </a:p>
          <a:p>
            <a:pPr>
              <a:lnSpc>
                <a:spcPct val="110000"/>
              </a:lnSpc>
            </a:pP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www.uni-leipzig.de</a:t>
            </a:r>
            <a:endParaRPr lang="de-DE" altLang="de-DE" dirty="0">
              <a:highlight>
                <a:srgbClr val="C9C9C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F4071B-E15E-BB0C-4E6B-FC93E2D9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D6F0C42-3893-824A-5FD2-2691214CA069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Basics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Grafik 9" descr="Ein Bild, das Text, Screenshot, Schwarzweiß, monochrom enthält.&#10;&#10;Automatisch generierte Beschreibung">
            <a:extLst>
              <a:ext uri="{FF2B5EF4-FFF2-40B4-BE49-F238E27FC236}">
                <a16:creationId xmlns:a16="http://schemas.microsoft.com/office/drawing/2014/main" id="{F8B19AFB-DC14-9683-1BBF-F449EF811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18" t="75127" r="33497" b="372"/>
          <a:stretch/>
        </p:blipFill>
        <p:spPr>
          <a:xfrm>
            <a:off x="579387" y="562278"/>
            <a:ext cx="7985225" cy="415065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1FAD6A-F6EF-F759-C901-88B22406C4CB}"/>
              </a:ext>
            </a:extLst>
          </p:cNvPr>
          <p:cNvSpPr txBox="1"/>
          <p:nvPr/>
        </p:nvSpPr>
        <p:spPr>
          <a:xfrm>
            <a:off x="579387" y="2458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62A31"/>
                </a:solidFill>
                <a:latin typeface="LiberationSans"/>
              </a:rPr>
              <a:t>Dec 5,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65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F3D3A-3ACA-6C52-5B40-1D11AA18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1" y="349749"/>
            <a:ext cx="8229600" cy="553372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F4071B-E15E-BB0C-4E6B-FC93E2D9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D6F0C42-3893-824A-5FD2-2691214CA069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Basics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9F51AF05-8085-230B-37CC-1D1A20FB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544" y="903120"/>
            <a:ext cx="3158019" cy="2505017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16B215EB-D6E1-6549-2177-058E888A28F7}"/>
              </a:ext>
            </a:extLst>
          </p:cNvPr>
          <p:cNvSpPr txBox="1"/>
          <p:nvPr/>
        </p:nvSpPr>
        <p:spPr>
          <a:xfrm>
            <a:off x="5472092" y="3574749"/>
            <a:ext cx="321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err="1"/>
              <a:t>Conical</a:t>
            </a:r>
            <a:r>
              <a:rPr lang="de-DE" sz="1400"/>
              <a:t> Graupel (Knight and Knight, 1972)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39374E62-6E99-E8DD-079B-9945F51D7B63}"/>
              </a:ext>
            </a:extLst>
          </p:cNvPr>
          <p:cNvSpPr txBox="1"/>
          <p:nvPr/>
        </p:nvSpPr>
        <p:spPr>
          <a:xfrm>
            <a:off x="539094" y="1051789"/>
            <a:ext cx="472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latin typeface="+mn-lt"/>
              </a:rPr>
              <a:t>Graupel </a:t>
            </a:r>
            <a:r>
              <a:rPr lang="de-DE" sz="1400" dirty="0" err="1">
                <a:latin typeface="+mn-lt"/>
              </a:rPr>
              <a:t>is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devided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into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three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main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shapes</a:t>
            </a:r>
            <a:r>
              <a:rPr lang="de-DE" sz="1400" dirty="0">
                <a:latin typeface="+mn-lt"/>
              </a:rPr>
              <a:t>: Hexagonal, Lump, </a:t>
            </a:r>
            <a:r>
              <a:rPr lang="de-DE" sz="1400" dirty="0" err="1">
                <a:latin typeface="+mn-lt"/>
              </a:rPr>
              <a:t>Conical</a:t>
            </a: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latin typeface="+mn-lt"/>
              </a:rPr>
              <a:t>The </a:t>
            </a:r>
            <a:r>
              <a:rPr lang="de-DE" sz="1400" dirty="0" err="1">
                <a:latin typeface="+mn-lt"/>
              </a:rPr>
              <a:t>growth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mechanism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for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conical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graupel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is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the</a:t>
            </a:r>
            <a:r>
              <a:rPr lang="de-DE" sz="1400" dirty="0">
                <a:latin typeface="+mn-lt"/>
              </a:rPr>
              <a:t> least </a:t>
            </a:r>
            <a:r>
              <a:rPr lang="de-DE" sz="1400" dirty="0" err="1">
                <a:latin typeface="+mn-lt"/>
              </a:rPr>
              <a:t>understood</a:t>
            </a: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400" dirty="0" err="1">
                <a:latin typeface="+mn-lt"/>
              </a:rPr>
              <a:t>Certain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conditions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seem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to</a:t>
            </a:r>
            <a:r>
              <a:rPr lang="de-DE" sz="1400" dirty="0">
                <a:latin typeface="+mn-lt"/>
              </a:rPr>
              <a:t> promote </a:t>
            </a:r>
            <a:r>
              <a:rPr lang="de-DE" sz="1400" dirty="0" err="1">
                <a:latin typeface="+mn-lt"/>
              </a:rPr>
              <a:t>the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growth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of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conical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graupel</a:t>
            </a: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400" dirty="0">
              <a:latin typeface="+mn-lt"/>
            </a:endParaRPr>
          </a:p>
          <a:p>
            <a:pPr marL="285750" indent="-28575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400" dirty="0" err="1">
                <a:latin typeface="+mn-lt"/>
              </a:rPr>
              <a:t>If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these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conditions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are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met</a:t>
            </a:r>
            <a:r>
              <a:rPr lang="de-DE" sz="1400" dirty="0">
                <a:latin typeface="+mn-lt"/>
              </a:rPr>
              <a:t>, </a:t>
            </a:r>
            <a:r>
              <a:rPr lang="de-DE" sz="1400" dirty="0" err="1">
                <a:latin typeface="+mn-lt"/>
              </a:rPr>
              <a:t>conical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graupel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growths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the</a:t>
            </a:r>
            <a:r>
              <a:rPr lang="de-DE" sz="1400" dirty="0">
                <a:latin typeface="+mn-lt"/>
              </a:rPr>
              <a:t> fastest </a:t>
            </a:r>
            <a:r>
              <a:rPr lang="de-DE" sz="1400" dirty="0" err="1">
                <a:latin typeface="+mn-lt"/>
              </a:rPr>
              <a:t>becomes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important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for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precipitation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formation</a:t>
            </a:r>
            <a:r>
              <a:rPr lang="de-DE" sz="1400" dirty="0">
                <a:latin typeface="+mn-lt"/>
              </a:rPr>
              <a:t> </a:t>
            </a:r>
            <a:r>
              <a:rPr lang="de-DE" sz="1400" dirty="0"/>
              <a:t>(Knight and Knight, 1972)</a:t>
            </a:r>
            <a:endParaRPr lang="de-D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93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FEC79-5CA1-9E26-3DBE-ECEA5AB9E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4700" y="-1344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>
                <a:latin typeface="+mj-lt"/>
              </a:rPr>
              <a:t>Formation </a:t>
            </a:r>
            <a:r>
              <a:rPr lang="de-DE" err="1">
                <a:latin typeface="+mj-lt"/>
              </a:rPr>
              <a:t>Mechanism</a:t>
            </a:r>
            <a:r>
              <a:rPr lang="de-DE">
                <a:latin typeface="+mj-lt"/>
              </a:rPr>
              <a:t> </a:t>
            </a:r>
            <a:r>
              <a:rPr lang="de-DE" err="1">
                <a:latin typeface="+mj-lt"/>
              </a:rPr>
              <a:t>suggested</a:t>
            </a:r>
            <a:r>
              <a:rPr lang="de-DE">
                <a:latin typeface="+mj-lt"/>
              </a:rPr>
              <a:t> </a:t>
            </a:r>
            <a:r>
              <a:rPr lang="de-DE" err="1">
                <a:latin typeface="+mj-lt"/>
              </a:rPr>
              <a:t>by</a:t>
            </a:r>
            <a:r>
              <a:rPr lang="de-DE">
                <a:latin typeface="+mj-lt"/>
              </a:rPr>
              <a:t> </a:t>
            </a:r>
            <a:br>
              <a:rPr lang="de-DE">
                <a:latin typeface="+mj-lt"/>
              </a:rPr>
            </a:br>
            <a:r>
              <a:rPr lang="de-DE">
                <a:latin typeface="+mj-lt"/>
              </a:rPr>
              <a:t>Knight and Knight (1972)</a:t>
            </a:r>
            <a:br>
              <a:rPr lang="de-DE" sz="1000">
                <a:latin typeface="+mj-lt"/>
              </a:rPr>
            </a:br>
            <a:endParaRPr lang="de-DE" sz="1000">
              <a:latin typeface="+mj-lt"/>
            </a:endParaRP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69B1667F-1052-0622-580F-4B475ADF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00" y="681509"/>
            <a:ext cx="1610225" cy="3521307"/>
          </a:xfrm>
          <a:prstGeom prst="rect">
            <a:avLst/>
          </a:prstGeom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4DC00825-0F0F-8FCD-C812-C1DAC63CA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4" y="827272"/>
            <a:ext cx="2319927" cy="3341260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22081685-C113-225B-D905-191C59C78175}"/>
              </a:ext>
            </a:extLst>
          </p:cNvPr>
          <p:cNvSpPr txBox="1"/>
          <p:nvPr/>
        </p:nvSpPr>
        <p:spPr>
          <a:xfrm>
            <a:off x="2500647" y="1164889"/>
            <a:ext cx="44977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600" dirty="0" err="1">
                <a:latin typeface="+mn-lt"/>
              </a:rPr>
              <a:t>Dendrite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starts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riming</a:t>
            </a:r>
            <a:r>
              <a:rPr lang="de-DE" sz="1600" dirty="0">
                <a:latin typeface="+mn-lt"/>
              </a:rPr>
              <a:t> on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outer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edges</a:t>
            </a:r>
            <a:endParaRPr lang="de-DE" sz="16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600" dirty="0">
                <a:latin typeface="+mn-lt"/>
              </a:rPr>
              <a:t>Rime </a:t>
            </a:r>
            <a:r>
              <a:rPr lang="de-DE" sz="1600" dirty="0" err="1">
                <a:latin typeface="+mn-lt"/>
              </a:rPr>
              <a:t>builds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up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into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wind</a:t>
            </a: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600" dirty="0" err="1">
                <a:latin typeface="+mn-lt"/>
              </a:rPr>
              <a:t>Cones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start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to</a:t>
            </a:r>
            <a:r>
              <a:rPr lang="de-DE" sz="1600" dirty="0">
                <a:latin typeface="+mn-lt"/>
              </a:rPr>
              <a:t> form</a:t>
            </a: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600" dirty="0" err="1">
                <a:latin typeface="+mn-lt"/>
              </a:rPr>
              <a:t>Cones</a:t>
            </a:r>
            <a:r>
              <a:rPr lang="de-DE" sz="1600" dirty="0">
                <a:latin typeface="+mn-lt"/>
              </a:rPr>
              <a:t> break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from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dendrite</a:t>
            </a:r>
            <a:r>
              <a:rPr lang="de-DE" sz="1600" dirty="0">
                <a:latin typeface="+mn-lt"/>
              </a:rPr>
              <a:t> and </a:t>
            </a:r>
            <a:r>
              <a:rPr lang="de-DE" sz="1600" dirty="0" err="1">
                <a:latin typeface="+mn-lt"/>
              </a:rPr>
              <a:t>grow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further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aggregate</a:t>
            </a:r>
            <a:endParaRPr lang="de-DE" sz="16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600" dirty="0">
              <a:latin typeface="+mn-lt"/>
            </a:endParaRPr>
          </a:p>
          <a:p>
            <a:r>
              <a:rPr lang="de-DE" sz="1600" b="1" dirty="0">
                <a:latin typeface="+mn-lt"/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latin typeface="+mn-lt"/>
              </a:rPr>
              <a:t>Effective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mechanism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of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ice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multiplication</a:t>
            </a:r>
            <a:endParaRPr lang="de-DE" sz="1600" b="1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400" dirty="0"/>
          </a:p>
        </p:txBody>
      </p:sp>
      <p:sp>
        <p:nvSpPr>
          <p:cNvPr id="13" name="Textfeld 19">
            <a:extLst>
              <a:ext uri="{FF2B5EF4-FFF2-40B4-BE49-F238E27FC236}">
                <a16:creationId xmlns:a16="http://schemas.microsoft.com/office/drawing/2014/main" id="{E93FCC10-B099-C61C-7745-099595E51991}"/>
              </a:ext>
            </a:extLst>
          </p:cNvPr>
          <p:cNvSpPr txBox="1"/>
          <p:nvPr/>
        </p:nvSpPr>
        <p:spPr>
          <a:xfrm>
            <a:off x="457200" y="4086755"/>
            <a:ext cx="1744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>
                <a:latin typeface="+mn-lt"/>
              </a:rPr>
              <a:t>Knight and Knight (1972)</a:t>
            </a:r>
          </a:p>
        </p:txBody>
      </p:sp>
      <p:sp>
        <p:nvSpPr>
          <p:cNvPr id="14" name="Textfeld 20">
            <a:extLst>
              <a:ext uri="{FF2B5EF4-FFF2-40B4-BE49-F238E27FC236}">
                <a16:creationId xmlns:a16="http://schemas.microsoft.com/office/drawing/2014/main" id="{27CCB7B8-C049-B206-676A-A164E8F1889F}"/>
              </a:ext>
            </a:extLst>
          </p:cNvPr>
          <p:cNvSpPr txBox="1"/>
          <p:nvPr/>
        </p:nvSpPr>
        <p:spPr>
          <a:xfrm>
            <a:off x="7121278" y="4107201"/>
            <a:ext cx="1744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latin typeface="+mn-lt"/>
              </a:rPr>
              <a:t>Knight and Knight (1972)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Basics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42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 err="1">
                <a:latin typeface="+mj-lt"/>
              </a:rPr>
              <a:t>Detection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Detection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Grafik 9" descr="Ein Bild, das Muster, Motiv, Design, Symmetrie enthält.&#10;&#10;Automatisch generierte Beschreibung">
            <a:extLst>
              <a:ext uri="{FF2B5EF4-FFF2-40B4-BE49-F238E27FC236}">
                <a16:creationId xmlns:a16="http://schemas.microsoft.com/office/drawing/2014/main" id="{2170DB11-BCA1-5E65-1BE4-F1A9014A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7" y="708548"/>
            <a:ext cx="4549845" cy="3981114"/>
          </a:xfrm>
          <a:prstGeom prst="rect">
            <a:avLst/>
          </a:prstGeom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4C50BD7B-89D4-C1CD-5182-B33F256D60EB}"/>
              </a:ext>
            </a:extLst>
          </p:cNvPr>
          <p:cNvSpPr txBox="1"/>
          <p:nvPr/>
        </p:nvSpPr>
        <p:spPr>
          <a:xfrm>
            <a:off x="5038165" y="795135"/>
            <a:ext cx="403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217 </a:t>
            </a:r>
            <a:r>
              <a:rPr lang="de-DE" sz="1500" dirty="0" err="1">
                <a:latin typeface="+mn-lt"/>
              </a:rPr>
              <a:t>snowfall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camera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images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hand-</a:t>
            </a:r>
            <a:r>
              <a:rPr lang="de-DE" sz="1500" dirty="0" err="1">
                <a:latin typeface="+mn-lt"/>
              </a:rPr>
              <a:t>selected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particles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 err="1">
                <a:latin typeface="+mn-lt"/>
              </a:rPr>
              <a:t>Calculate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complexity</a:t>
            </a:r>
            <a:r>
              <a:rPr lang="de-DE" sz="1500" dirty="0">
                <a:latin typeface="+mn-lt"/>
              </a:rPr>
              <a:t> and </a:t>
            </a:r>
            <a:r>
              <a:rPr lang="de-DE" sz="1500" dirty="0" err="1">
                <a:latin typeface="+mn-lt"/>
              </a:rPr>
              <a:t>aspect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ratio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every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</a:t>
            </a:r>
            <a:r>
              <a:rPr lang="de-DE" sz="1500" dirty="0">
                <a:latin typeface="+mn-lt"/>
              </a:rPr>
              <a:t>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B97F91-974E-EE14-BF92-C909F6FEA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20" t="43645" r="48108" b="27687"/>
          <a:stretch/>
        </p:blipFill>
        <p:spPr>
          <a:xfrm>
            <a:off x="5448705" y="2337170"/>
            <a:ext cx="1299032" cy="6531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D7F6DD4-7928-4A38-ECFD-11FEE3B49BF6}"/>
              </a:ext>
            </a:extLst>
          </p:cNvPr>
          <p:cNvSpPr txBox="1"/>
          <p:nvPr/>
        </p:nvSpPr>
        <p:spPr>
          <a:xfrm>
            <a:off x="6993799" y="2251671"/>
            <a:ext cx="4031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c…</a:t>
            </a:r>
            <a:r>
              <a:rPr lang="de-DE" sz="1500" dirty="0" err="1">
                <a:latin typeface="+mn-lt"/>
              </a:rPr>
              <a:t>complexity</a:t>
            </a:r>
            <a:endParaRPr lang="de-DE" sz="1500" dirty="0"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p…</a:t>
            </a:r>
            <a:r>
              <a:rPr lang="de-DE" sz="1500" dirty="0" err="1">
                <a:latin typeface="+mn-lt"/>
              </a:rPr>
              <a:t>perimeter</a:t>
            </a:r>
            <a:endParaRPr lang="de-DE" sz="1500" dirty="0"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A…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303983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 err="1">
                <a:latin typeface="+mj-lt"/>
              </a:rPr>
              <a:t>Detection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Detection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4C50BD7B-89D4-C1CD-5182-B33F256D60EB}"/>
              </a:ext>
            </a:extLst>
          </p:cNvPr>
          <p:cNvSpPr txBox="1"/>
          <p:nvPr/>
        </p:nvSpPr>
        <p:spPr>
          <a:xfrm>
            <a:off x="5112388" y="863590"/>
            <a:ext cx="403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191 </a:t>
            </a:r>
            <a:r>
              <a:rPr lang="de-DE" sz="1500" dirty="0" err="1">
                <a:latin typeface="+mn-lt"/>
              </a:rPr>
              <a:t>snowfall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camera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images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hand-</a:t>
            </a:r>
            <a:r>
              <a:rPr lang="de-DE" sz="1500" dirty="0" err="1">
                <a:latin typeface="+mn-lt"/>
              </a:rPr>
              <a:t>selected</a:t>
            </a:r>
            <a:r>
              <a:rPr lang="de-DE" sz="1500" dirty="0">
                <a:latin typeface="+mn-lt"/>
              </a:rPr>
              <a:t> NON-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particles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 err="1">
                <a:latin typeface="+mn-lt"/>
              </a:rPr>
              <a:t>Calculate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complexity</a:t>
            </a:r>
            <a:r>
              <a:rPr lang="de-DE" sz="1500" dirty="0">
                <a:latin typeface="+mn-lt"/>
              </a:rPr>
              <a:t> and </a:t>
            </a:r>
            <a:r>
              <a:rPr lang="de-DE" sz="1500" dirty="0" err="1">
                <a:latin typeface="+mn-lt"/>
              </a:rPr>
              <a:t>aspect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ratio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every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</a:t>
            </a:r>
            <a:r>
              <a:rPr lang="de-DE" sz="1500" dirty="0">
                <a:latin typeface="+mn-lt"/>
              </a:rPr>
              <a:t>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  <p:pic>
        <p:nvPicPr>
          <p:cNvPr id="4" name="Grafik 3" descr="Ein Bild, das Muster, Stoff, Design, Kunst enthält.&#10;&#10;Automatisch generierte Beschreibung">
            <a:extLst>
              <a:ext uri="{FF2B5EF4-FFF2-40B4-BE49-F238E27FC236}">
                <a16:creationId xmlns:a16="http://schemas.microsoft.com/office/drawing/2014/main" id="{46D94217-016C-A6E0-E623-D8E79F9BA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14" y="788650"/>
            <a:ext cx="4723763" cy="35428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F84DEC-90AF-184F-6F0D-787A984D1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20" t="43645" r="48108" b="27687"/>
          <a:stretch/>
        </p:blipFill>
        <p:spPr>
          <a:xfrm>
            <a:off x="5448705" y="2337170"/>
            <a:ext cx="1299032" cy="65316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D4E15DD-54C4-889E-DF41-E83D2BA80831}"/>
              </a:ext>
            </a:extLst>
          </p:cNvPr>
          <p:cNvSpPr txBox="1"/>
          <p:nvPr/>
        </p:nvSpPr>
        <p:spPr>
          <a:xfrm>
            <a:off x="6993799" y="2251671"/>
            <a:ext cx="4031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c…</a:t>
            </a:r>
            <a:r>
              <a:rPr lang="de-DE" sz="1500" dirty="0" err="1">
                <a:latin typeface="+mn-lt"/>
              </a:rPr>
              <a:t>complexity</a:t>
            </a:r>
            <a:endParaRPr lang="de-DE" sz="1500" dirty="0"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p…</a:t>
            </a:r>
            <a:r>
              <a:rPr lang="de-DE" sz="1500" dirty="0" err="1">
                <a:latin typeface="+mn-lt"/>
              </a:rPr>
              <a:t>perimeter</a:t>
            </a:r>
            <a:endParaRPr lang="de-DE" sz="1500" dirty="0">
              <a:latin typeface="+mn-lt"/>
            </a:endParaRPr>
          </a:p>
          <a:p>
            <a:pPr>
              <a:buClr>
                <a:schemeClr val="accent1"/>
              </a:buClr>
            </a:pPr>
            <a:r>
              <a:rPr lang="de-DE" sz="1500" dirty="0">
                <a:latin typeface="+mn-lt"/>
              </a:rPr>
              <a:t>A…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373631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 err="1">
                <a:latin typeface="+mj-lt"/>
              </a:rPr>
              <a:t>Detection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vs</a:t>
            </a:r>
            <a:r>
              <a:rPr lang="de-DE" dirty="0">
                <a:latin typeface="+mj-lt"/>
              </a:rPr>
              <a:t> non-</a:t>
            </a:r>
            <a:r>
              <a:rPr lang="de-DE" dirty="0" err="1">
                <a:latin typeface="+mj-lt"/>
              </a:rPr>
              <a:t>concial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Detection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Grafik 6" descr="Ein Bild, das Text, Diagramm, Screenshot enthält.&#10;&#10;Automatisch generierte Beschreibung">
            <a:extLst>
              <a:ext uri="{FF2B5EF4-FFF2-40B4-BE49-F238E27FC236}">
                <a16:creationId xmlns:a16="http://schemas.microsoft.com/office/drawing/2014/main" id="{07376EE1-CCB2-9A3B-BC10-F759D79F1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" t="10391" r="5010" b="4489"/>
          <a:stretch/>
        </p:blipFill>
        <p:spPr>
          <a:xfrm>
            <a:off x="113026" y="666597"/>
            <a:ext cx="4999362" cy="40157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86EE083-4397-BE04-78BC-82151FFAF8FA}"/>
              </a:ext>
            </a:extLst>
          </p:cNvPr>
          <p:cNvSpPr txBox="1"/>
          <p:nvPr/>
        </p:nvSpPr>
        <p:spPr>
          <a:xfrm>
            <a:off x="4999362" y="795135"/>
            <a:ext cx="403161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Plot non-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particles</a:t>
            </a:r>
            <a:r>
              <a:rPr lang="de-DE" sz="1500" dirty="0">
                <a:latin typeface="+mn-lt"/>
              </a:rPr>
              <a:t> and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particles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Filter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particles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by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aspect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ratio</a:t>
            </a:r>
            <a:r>
              <a:rPr lang="de-DE" sz="1500" dirty="0">
                <a:latin typeface="+mn-lt"/>
              </a:rPr>
              <a:t> and </a:t>
            </a:r>
            <a:r>
              <a:rPr lang="de-DE" sz="1500" dirty="0" err="1">
                <a:latin typeface="+mn-lt"/>
              </a:rPr>
              <a:t>complexity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>
                <a:latin typeface="+mn-lt"/>
                <a:sym typeface="Wingdings" panose="05000000000000000000" pitchFamily="2" charset="2"/>
              </a:rPr>
              <a:t> ORANGE and GREEN </a:t>
            </a:r>
            <a:r>
              <a:rPr lang="de-DE" sz="1500" dirty="0" err="1">
                <a:latin typeface="+mn-lt"/>
                <a:sym typeface="Wingdings" panose="05000000000000000000" pitchFamily="2" charset="2"/>
              </a:rPr>
              <a:t>area</a:t>
            </a:r>
            <a:endParaRPr lang="de-DE" sz="1500" dirty="0">
              <a:latin typeface="+mn-lt"/>
              <a:sym typeface="Wingdings" panose="05000000000000000000" pitchFamily="2" charset="2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PINK: Non-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outside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filter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RED: Non-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inside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filter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GREEN: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inside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filter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BLACK: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graupel</a:t>
            </a:r>
            <a:r>
              <a:rPr lang="de-DE" sz="1500" dirty="0">
                <a:latin typeface="+mn-lt"/>
              </a:rPr>
              <a:t> outside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filter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area</a:t>
            </a: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60831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de-DE" dirty="0" err="1">
                <a:latin typeface="+mj-lt"/>
              </a:rPr>
              <a:t>Detection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Detection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6EE083-4397-BE04-78BC-82151FFAF8FA}"/>
              </a:ext>
            </a:extLst>
          </p:cNvPr>
          <p:cNvSpPr txBox="1"/>
          <p:nvPr/>
        </p:nvSpPr>
        <p:spPr>
          <a:xfrm>
            <a:off x="4972468" y="836338"/>
            <a:ext cx="40316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Mean </a:t>
            </a:r>
            <a:r>
              <a:rPr lang="de-DE" sz="1500" dirty="0" err="1">
                <a:latin typeface="+mn-lt"/>
              </a:rPr>
              <a:t>properties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largest</a:t>
            </a:r>
            <a:r>
              <a:rPr lang="de-DE" sz="1500" dirty="0">
                <a:latin typeface="+mn-lt"/>
              </a:rPr>
              <a:t> 10% </a:t>
            </a: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GREEN: </a:t>
            </a:r>
            <a:r>
              <a:rPr lang="de-DE" sz="1500" dirty="0" err="1">
                <a:latin typeface="+mn-lt"/>
              </a:rPr>
              <a:t>Conical</a:t>
            </a:r>
            <a:r>
              <a:rPr lang="de-DE" sz="1500" dirty="0">
                <a:latin typeface="+mn-lt"/>
              </a:rPr>
              <a:t> Graupel</a:t>
            </a: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BLACK: </a:t>
            </a:r>
            <a:r>
              <a:rPr lang="de-DE" sz="1500" dirty="0" err="1">
                <a:latin typeface="+mn-lt"/>
              </a:rPr>
              <a:t>Others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969 </a:t>
            </a:r>
            <a:r>
              <a:rPr lang="de-DE" sz="1500" dirty="0" err="1">
                <a:latin typeface="+mn-lt"/>
              </a:rPr>
              <a:t>Minutes</a:t>
            </a:r>
            <a:r>
              <a:rPr lang="de-DE" sz="1500" dirty="0">
                <a:latin typeface="+mn-lt"/>
              </a:rPr>
              <a:t> in orange and </a:t>
            </a:r>
            <a:r>
              <a:rPr lang="de-DE" sz="1500" dirty="0" err="1">
                <a:latin typeface="+mn-lt"/>
              </a:rPr>
              <a:t>green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de-DE" sz="1500" dirty="0">
                <a:latin typeface="+mn-lt"/>
              </a:rPr>
              <a:t>111 </a:t>
            </a:r>
            <a:r>
              <a:rPr lang="de-DE" sz="1500" dirty="0" err="1">
                <a:latin typeface="+mn-lt"/>
              </a:rPr>
              <a:t>Minutes</a:t>
            </a:r>
            <a:r>
              <a:rPr lang="de-DE" sz="1500" dirty="0">
                <a:latin typeface="+mn-lt"/>
              </a:rPr>
              <a:t> in </a:t>
            </a:r>
            <a:r>
              <a:rPr lang="de-DE" sz="1500" dirty="0" err="1">
                <a:latin typeface="+mn-lt"/>
              </a:rPr>
              <a:t>green</a:t>
            </a:r>
            <a:endParaRPr lang="de-DE" sz="1500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030F2C-8CDB-59FB-BD6D-3B0CB702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097" y="271090"/>
            <a:ext cx="5266268" cy="46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BC872-E5D5-48C8-6C88-1FAB06EB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7CEA0E4-C36B-B036-7C70-C9992F477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2630" y="-530428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43FEAB-BCFE-A8B0-A53F-B0E159D6644A}"/>
              </a:ext>
            </a:extLst>
          </p:cNvPr>
          <p:cNvSpPr txBox="1"/>
          <p:nvPr/>
        </p:nvSpPr>
        <p:spPr>
          <a:xfrm>
            <a:off x="513932" y="45233"/>
            <a:ext cx="80814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err="1">
                <a:latin typeface="+mj-lt"/>
                <a:cs typeface="Arial" panose="020B0604020202020204" pitchFamily="34" charset="0"/>
              </a:rPr>
              <a:t>Statistics</a:t>
            </a:r>
            <a:r>
              <a:rPr lang="de-DE" sz="1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| 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Statistical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properties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conical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graupel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detected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W-band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VISSS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Grafik 6" descr="Ein Bild, das Farbigkeit, Screenshot, Grafiken, Majorelle Blue enthält.&#10;&#10;Automatisch generierte Beschreibung">
            <a:extLst>
              <a:ext uri="{FF2B5EF4-FFF2-40B4-BE49-F238E27FC236}">
                <a16:creationId xmlns:a16="http://schemas.microsoft.com/office/drawing/2014/main" id="{BE119B31-9D62-0F6E-4BEC-A37B7CE4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160" y="571500"/>
            <a:ext cx="9845886" cy="430757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191B177-D194-8733-79C6-9CD5490CE06A}"/>
              </a:ext>
            </a:extLst>
          </p:cNvPr>
          <p:cNvSpPr txBox="1">
            <a:spLocks/>
          </p:cNvSpPr>
          <p:nvPr/>
        </p:nvSpPr>
        <p:spPr>
          <a:xfrm>
            <a:off x="-640230" y="-378028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/>
            <a:r>
              <a:rPr lang="de-DE" dirty="0" err="1">
                <a:latin typeface="+mj-lt"/>
              </a:rPr>
              <a:t>Phidp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Conical</a:t>
            </a:r>
            <a:r>
              <a:rPr lang="de-DE" dirty="0">
                <a:latin typeface="+mj-lt"/>
              </a:rPr>
              <a:t> Graupel</a:t>
            </a:r>
            <a:br>
              <a:rPr lang="de-DE" sz="1000" dirty="0">
                <a:latin typeface="+mj-lt"/>
              </a:rPr>
            </a:b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980576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1990A47A-F065-4C42-9865-ABC9926E583D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0AE4AF98-E0AF-4E0D-850E-3FE2563B5C03}"/>
    </a:ext>
  </a:extLst>
</a:theme>
</file>

<file path=ppt/theme/theme3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0AE4AF98-E0AF-4E0D-850E-3FE2563B5C03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Musterfoliensatz_16zu9</Template>
  <TotalTime>0</TotalTime>
  <Words>767</Words>
  <Application>Microsoft Office PowerPoint</Application>
  <PresentationFormat>Bildschirmpräsentation (16:9)</PresentationFormat>
  <Paragraphs>145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Arial Unicode MS</vt:lpstr>
      <vt:lpstr>Calibri</vt:lpstr>
      <vt:lpstr>Futura</vt:lpstr>
      <vt:lpstr>LiberationSans</vt:lpstr>
      <vt:lpstr>Symbol</vt:lpstr>
      <vt:lpstr>Master1_UniLeipzig_PPT Vorlage</vt:lpstr>
      <vt:lpstr>Master2_UniLeipzig_PPT Vorlage</vt:lpstr>
      <vt:lpstr>Master2_UniLeipzig_PPT Vorlage</vt:lpstr>
      <vt:lpstr>Statistical properties of conical graupel as detected by W-band radar and VISSS</vt:lpstr>
      <vt:lpstr>PowerPoint-Präsentation</vt:lpstr>
      <vt:lpstr>Conical Graupel</vt:lpstr>
      <vt:lpstr>Formation Mechanism suggested by  Knight and Knight (1972) </vt:lpstr>
      <vt:lpstr>Detection </vt:lpstr>
      <vt:lpstr>Detection </vt:lpstr>
      <vt:lpstr>Detection Conical vs non-concial </vt:lpstr>
      <vt:lpstr>Detection Conical Graupel </vt:lpstr>
      <vt:lpstr> </vt:lpstr>
      <vt:lpstr> </vt:lpstr>
      <vt:lpstr> </vt:lpstr>
      <vt:lpstr> </vt:lpstr>
      <vt:lpstr>Spectral Oscillations in Conical Graupel? 2022-12-05</vt:lpstr>
      <vt:lpstr>Scattering Simulations by davide ori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orography-influenced riming and secondary ice production and their effects on precipitation rates using radar polarimetry and Doppler spectra</dc:title>
  <dc:creator>Anton Kötsche</dc:creator>
  <cp:lastModifiedBy>Anton Kötsche</cp:lastModifiedBy>
  <cp:revision>68</cp:revision>
  <cp:lastPrinted>2017-09-28T12:33:25Z</cp:lastPrinted>
  <dcterms:created xsi:type="dcterms:W3CDTF">2023-06-29T12:48:35Z</dcterms:created>
  <dcterms:modified xsi:type="dcterms:W3CDTF">2023-10-31T21:15:45Z</dcterms:modified>
</cp:coreProperties>
</file>